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9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4042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5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3114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3191" cy="109044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73" y="747522"/>
            <a:ext cx="3700341" cy="375114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926" y="5050548"/>
            <a:ext cx="1642714" cy="143949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566" y="2536459"/>
            <a:ext cx="1469129" cy="154110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94" y="5002923"/>
            <a:ext cx="1570740" cy="152840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043" y="2650759"/>
            <a:ext cx="1308244" cy="1545337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182" y="1701524"/>
            <a:ext cx="1579207" cy="154533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72" y="3081147"/>
            <a:ext cx="5440433" cy="418722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772" y="747522"/>
            <a:ext cx="1401388" cy="140138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591" y="4653681"/>
            <a:ext cx="3556392" cy="1371751"/>
          </a:xfrm>
          <a:prstGeom prst="rect">
            <a:avLst/>
          </a:prstGeom>
        </p:spPr>
      </p:pic>
      <p:sp>
        <p:nvSpPr>
          <p:cNvPr id="19" name="object 6"/>
          <p:cNvSpPr txBox="1"/>
          <p:nvPr/>
        </p:nvSpPr>
        <p:spPr>
          <a:xfrm>
            <a:off x="457447" y="9251815"/>
            <a:ext cx="3254375" cy="321883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350"/>
              </a:spcBef>
            </a:pPr>
            <a:r>
              <a:rPr sz="1800" dirty="0" err="1" smtClean="0">
                <a:solidFill>
                  <a:srgbClr val="414042"/>
                </a:solidFill>
                <a:latin typeface="ＭＳ 明朝"/>
                <a:cs typeface="ＭＳ 明朝"/>
              </a:rPr>
              <a:t>アスクル不動産</a:t>
            </a:r>
            <a:endParaRPr sz="1200" dirty="0">
              <a:latin typeface="ＭＳ 明朝"/>
              <a:cs typeface="ＭＳ 明朝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5892889" y="1330630"/>
            <a:ext cx="1010919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 smtClean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¥</a:t>
            </a:r>
            <a:r>
              <a:rPr sz="220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56,000</a:t>
            </a:r>
            <a:endParaRPr sz="2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073722" y="1074749"/>
            <a:ext cx="62068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7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家賃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6593624" y="1610005"/>
            <a:ext cx="4924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から</a:t>
            </a:r>
          </a:p>
        </p:txBody>
      </p:sp>
      <p:sp>
        <p:nvSpPr>
          <p:cNvPr id="28" name="object 6"/>
          <p:cNvSpPr txBox="1"/>
          <p:nvPr/>
        </p:nvSpPr>
        <p:spPr>
          <a:xfrm>
            <a:off x="457447" y="9543032"/>
            <a:ext cx="3254375" cy="229550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sz="1200" dirty="0" smtClean="0">
                <a:solidFill>
                  <a:srgbClr val="414042"/>
                </a:solidFill>
                <a:latin typeface="ＭＳ 明朝"/>
                <a:cs typeface="ＭＳ 明朝"/>
              </a:rPr>
              <a:t>【</a:t>
            </a:r>
            <a:r>
              <a:rPr sz="1200" dirty="0" err="1">
                <a:solidFill>
                  <a:srgbClr val="414042"/>
                </a:solidFill>
                <a:latin typeface="ＭＳ 明朝"/>
                <a:cs typeface="ＭＳ 明朝"/>
              </a:rPr>
              <a:t>お問合せ</a:t>
            </a:r>
            <a:r>
              <a:rPr sz="1200" dirty="0" smtClean="0">
                <a:solidFill>
                  <a:srgbClr val="414042"/>
                </a:solidFill>
                <a:latin typeface="ＭＳ 明朝"/>
                <a:cs typeface="ＭＳ 明朝"/>
              </a:rPr>
              <a:t>】</a:t>
            </a:r>
            <a:endParaRPr sz="1200" dirty="0">
              <a:latin typeface="ＭＳ 明朝"/>
              <a:cs typeface="ＭＳ 明朝"/>
            </a:endParaRPr>
          </a:p>
        </p:txBody>
      </p:sp>
      <p:sp>
        <p:nvSpPr>
          <p:cNvPr id="29" name="object 6"/>
          <p:cNvSpPr txBox="1"/>
          <p:nvPr/>
        </p:nvSpPr>
        <p:spPr>
          <a:xfrm>
            <a:off x="457447" y="9749722"/>
            <a:ext cx="3254375" cy="229550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160"/>
              </a:spcBef>
              <a:tabLst>
                <a:tab pos="1002665" algn="l"/>
              </a:tabLst>
            </a:pPr>
            <a:r>
              <a:rPr sz="1200" dirty="0" smtClean="0">
                <a:solidFill>
                  <a:srgbClr val="414042"/>
                </a:solidFill>
                <a:latin typeface="ＭＳ 明朝"/>
                <a:cs typeface="ＭＳ 明朝"/>
              </a:rPr>
              <a:t>〒</a:t>
            </a:r>
            <a:r>
              <a:rPr sz="1200" dirty="0">
                <a:solidFill>
                  <a:srgbClr val="414042"/>
                </a:solidFill>
                <a:latin typeface="ＭＳ 明朝"/>
                <a:cs typeface="ＭＳ 明朝"/>
              </a:rPr>
              <a:t>135-0061	東京都江東区豊洲</a:t>
            </a:r>
            <a:r>
              <a:rPr sz="1200" dirty="0" smtClean="0">
                <a:solidFill>
                  <a:srgbClr val="414042"/>
                </a:solidFill>
                <a:latin typeface="ＭＳ 明朝"/>
                <a:cs typeface="ＭＳ 明朝"/>
              </a:rPr>
              <a:t>3-2-3</a:t>
            </a:r>
            <a:endParaRPr sz="1200" dirty="0">
              <a:latin typeface="ＭＳ 明朝"/>
              <a:cs typeface="ＭＳ 明朝"/>
            </a:endParaRPr>
          </a:p>
        </p:txBody>
      </p:sp>
      <p:sp>
        <p:nvSpPr>
          <p:cNvPr id="30" name="object 6"/>
          <p:cNvSpPr txBox="1"/>
          <p:nvPr/>
        </p:nvSpPr>
        <p:spPr>
          <a:xfrm>
            <a:off x="457447" y="9958562"/>
            <a:ext cx="3254375" cy="249877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88900" marR="5080">
              <a:lnSpc>
                <a:spcPct val="111100"/>
              </a:lnSpc>
              <a:tabLst>
                <a:tab pos="1564005" algn="l"/>
              </a:tabLst>
            </a:pPr>
            <a:r>
              <a:rPr sz="1200" dirty="0" smtClean="0">
                <a:solidFill>
                  <a:srgbClr val="414042"/>
                </a:solidFill>
                <a:latin typeface="ＭＳ 明朝"/>
                <a:cs typeface="ＭＳ 明朝"/>
              </a:rPr>
              <a:t>電</a:t>
            </a:r>
            <a:r>
              <a:rPr sz="1200" spc="-600" dirty="0" smtClean="0">
                <a:solidFill>
                  <a:srgbClr val="414042"/>
                </a:solidFill>
                <a:latin typeface="ＭＳ 明朝"/>
                <a:cs typeface="ＭＳ 明朝"/>
              </a:rPr>
              <a:t>話</a:t>
            </a:r>
            <a:r>
              <a:rPr sz="1200" spc="-100" dirty="0">
                <a:solidFill>
                  <a:srgbClr val="414042"/>
                </a:solidFill>
                <a:latin typeface="ＭＳ 明朝"/>
                <a:cs typeface="ＭＳ 明朝"/>
              </a:rPr>
              <a:t>：</a:t>
            </a:r>
            <a:r>
              <a:rPr sz="1200" dirty="0">
                <a:solidFill>
                  <a:srgbClr val="414042"/>
                </a:solidFill>
                <a:latin typeface="ＭＳ 明朝"/>
                <a:cs typeface="ＭＳ 明朝"/>
              </a:rPr>
              <a:t>03-1234-1111	【受付時間</a:t>
            </a:r>
            <a:r>
              <a:rPr sz="1200" spc="-600" dirty="0">
                <a:solidFill>
                  <a:srgbClr val="414042"/>
                </a:solidFill>
                <a:latin typeface="ＭＳ 明朝"/>
                <a:cs typeface="ＭＳ 明朝"/>
              </a:rPr>
              <a:t>】</a:t>
            </a:r>
            <a:r>
              <a:rPr sz="1200" spc="-300" dirty="0">
                <a:solidFill>
                  <a:srgbClr val="414042"/>
                </a:solidFill>
                <a:latin typeface="ＭＳ 明朝"/>
                <a:cs typeface="ＭＳ 明朝"/>
              </a:rPr>
              <a:t>9：</a:t>
            </a:r>
            <a:r>
              <a:rPr sz="1200" dirty="0">
                <a:solidFill>
                  <a:srgbClr val="414042"/>
                </a:solidFill>
                <a:latin typeface="ＭＳ 明朝"/>
                <a:cs typeface="ＭＳ 明朝"/>
              </a:rPr>
              <a:t>00～</a:t>
            </a:r>
            <a:r>
              <a:rPr sz="1200" dirty="0" smtClean="0">
                <a:solidFill>
                  <a:srgbClr val="414042"/>
                </a:solidFill>
                <a:latin typeface="ＭＳ 明朝"/>
                <a:cs typeface="ＭＳ 明朝"/>
              </a:rPr>
              <a:t>1</a:t>
            </a:r>
            <a:r>
              <a:rPr sz="1200" spc="-300" dirty="0" smtClean="0">
                <a:solidFill>
                  <a:srgbClr val="414042"/>
                </a:solidFill>
                <a:latin typeface="ＭＳ 明朝"/>
                <a:cs typeface="ＭＳ 明朝"/>
              </a:rPr>
              <a:t>8：</a:t>
            </a:r>
            <a:r>
              <a:rPr sz="1200" dirty="0" smtClean="0">
                <a:solidFill>
                  <a:srgbClr val="414042"/>
                </a:solidFill>
                <a:latin typeface="ＭＳ 明朝"/>
                <a:cs typeface="ＭＳ 明朝"/>
              </a:rPr>
              <a:t>00</a:t>
            </a:r>
            <a:endParaRPr sz="1200" dirty="0">
              <a:latin typeface="ＭＳ 明朝"/>
              <a:cs typeface="ＭＳ 明朝"/>
            </a:endParaRPr>
          </a:p>
        </p:txBody>
      </p:sp>
      <p:sp>
        <p:nvSpPr>
          <p:cNvPr id="32" name="object 6"/>
          <p:cNvSpPr txBox="1"/>
          <p:nvPr/>
        </p:nvSpPr>
        <p:spPr>
          <a:xfrm>
            <a:off x="544543" y="10194718"/>
            <a:ext cx="3420000" cy="18466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100" dirty="0" smtClean="0">
                <a:solidFill>
                  <a:srgbClr val="414042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メイリオ"/>
              </a:rPr>
              <a:t>U</a:t>
            </a:r>
            <a:r>
              <a:rPr lang="en-US" sz="1100" dirty="0" smtClean="0">
                <a:solidFill>
                  <a:srgbClr val="414042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メイリオ"/>
              </a:rPr>
              <a:t>RL</a:t>
            </a:r>
            <a:r>
              <a:rPr lang="ja-JP" altLang="en-US" sz="1100" dirty="0">
                <a:solidFill>
                  <a:srgbClr val="414042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メイリオ"/>
              </a:rPr>
              <a:t> </a:t>
            </a:r>
            <a:r>
              <a:rPr lang="en-US" sz="1100" dirty="0" smtClean="0">
                <a:solidFill>
                  <a:srgbClr val="414042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メイリオ"/>
              </a:rPr>
              <a:t>: http://</a:t>
            </a:r>
            <a:r>
              <a:rPr lang="en-US" sz="1100" spc="80" dirty="0" smtClean="0">
                <a:solidFill>
                  <a:srgbClr val="414042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メイリオ"/>
              </a:rPr>
              <a:t>www.askult.com/</a:t>
            </a:r>
            <a:endParaRPr sz="1100" spc="80" dirty="0">
              <a:solidFill>
                <a:srgbClr val="414042"/>
              </a:solidFill>
              <a:latin typeface="ＭＳ 明朝" panose="02020609040205080304" pitchFamily="17" charset="-128"/>
              <a:ea typeface="ＭＳ 明朝" panose="02020609040205080304" pitchFamily="17" charset="-128"/>
              <a:cs typeface="メイリオ"/>
            </a:endParaRPr>
          </a:p>
        </p:txBody>
      </p:sp>
      <p:sp>
        <p:nvSpPr>
          <p:cNvPr id="27" name="object 2"/>
          <p:cNvSpPr txBox="1"/>
          <p:nvPr/>
        </p:nvSpPr>
        <p:spPr>
          <a:xfrm>
            <a:off x="2520081" y="7537817"/>
            <a:ext cx="2679700" cy="346249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372110" marR="19050" indent="-360045" algn="ctr">
              <a:lnSpc>
                <a:spcPts val="2500"/>
              </a:lnSpc>
              <a:spcBef>
                <a:spcPts val="200"/>
              </a:spcBef>
            </a:pPr>
            <a:r>
              <a:rPr sz="2100" spc="-210" dirty="0" smtClean="0">
                <a:solidFill>
                  <a:srgbClr val="58595B"/>
                </a:solidFill>
                <a:latin typeface="小塚ゴシック Pr6N R"/>
                <a:cs typeface="小塚ゴシック Pr6N R"/>
              </a:rPr>
              <a:t>全練リノベーション済み</a:t>
            </a:r>
            <a:endParaRPr sz="2100" dirty="0">
              <a:latin typeface="小塚ゴシック Pr6N R"/>
              <a:cs typeface="小塚ゴシック Pr6N R"/>
            </a:endParaRPr>
          </a:p>
        </p:txBody>
      </p:sp>
      <p:sp>
        <p:nvSpPr>
          <p:cNvPr id="31" name="object 3"/>
          <p:cNvSpPr txBox="1"/>
          <p:nvPr/>
        </p:nvSpPr>
        <p:spPr>
          <a:xfrm>
            <a:off x="1278581" y="8211892"/>
            <a:ext cx="6372000" cy="225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140" dirty="0">
                <a:solidFill>
                  <a:srgbClr val="58595B"/>
                </a:solidFill>
                <a:latin typeface="小塚ゴシック Pr6N R"/>
                <a:cs typeface="小塚ゴシック Pr6N R"/>
              </a:rPr>
              <a:t>TVモニター付インターホ</a:t>
            </a:r>
            <a:r>
              <a:rPr sz="1350" spc="-600" dirty="0">
                <a:solidFill>
                  <a:srgbClr val="58595B"/>
                </a:solidFill>
                <a:latin typeface="小塚ゴシック Pr6N R"/>
                <a:cs typeface="小塚ゴシック Pr6N R"/>
              </a:rPr>
              <a:t>ン・</a:t>
            </a:r>
            <a:r>
              <a:rPr sz="1350" spc="-140" dirty="0" smtClean="0">
                <a:solidFill>
                  <a:srgbClr val="58595B"/>
                </a:solidFill>
                <a:latin typeface="小塚ゴシック Pr6N R"/>
                <a:cs typeface="小塚ゴシック Pr6N R"/>
              </a:rPr>
              <a:t>オートロッ</a:t>
            </a:r>
            <a:r>
              <a:rPr sz="1350" spc="-600" dirty="0" smtClean="0">
                <a:solidFill>
                  <a:srgbClr val="58595B"/>
                </a:solidFill>
                <a:latin typeface="小塚ゴシック Pr6N R"/>
                <a:cs typeface="小塚ゴシック Pr6N R"/>
              </a:rPr>
              <a:t>ク・</a:t>
            </a:r>
            <a:r>
              <a:rPr sz="1350" spc="-140" dirty="0" smtClean="0">
                <a:solidFill>
                  <a:srgbClr val="58595B"/>
                </a:solidFill>
                <a:latin typeface="小塚ゴシック Pr6N R"/>
                <a:cs typeface="小塚ゴシック Pr6N R"/>
              </a:rPr>
              <a:t>24</a:t>
            </a:r>
            <a:r>
              <a:rPr sz="1350" spc="-140" dirty="0">
                <a:solidFill>
                  <a:srgbClr val="58595B"/>
                </a:solidFill>
                <a:latin typeface="小塚ゴシック Pr6N R"/>
                <a:cs typeface="小塚ゴシック Pr6N R"/>
              </a:rPr>
              <a:t>時間セキュリティシステ</a:t>
            </a:r>
            <a:r>
              <a:rPr sz="1350" spc="-600" dirty="0">
                <a:solidFill>
                  <a:srgbClr val="58595B"/>
                </a:solidFill>
                <a:latin typeface="小塚ゴシック Pr6N R"/>
                <a:cs typeface="小塚ゴシック Pr6N R"/>
              </a:rPr>
              <a:t>ム・</a:t>
            </a:r>
            <a:r>
              <a:rPr sz="1350" spc="-140" dirty="0">
                <a:solidFill>
                  <a:srgbClr val="58595B"/>
                </a:solidFill>
                <a:latin typeface="小塚ゴシック Pr6N R"/>
                <a:cs typeface="小塚ゴシック Pr6N R"/>
              </a:rPr>
              <a:t>防犯</a:t>
            </a:r>
            <a:r>
              <a:rPr sz="1350" spc="-600" dirty="0">
                <a:solidFill>
                  <a:srgbClr val="58595B"/>
                </a:solidFill>
                <a:latin typeface="小塚ゴシック Pr6N R"/>
                <a:cs typeface="小塚ゴシック Pr6N R"/>
              </a:rPr>
              <a:t>鍵・</a:t>
            </a:r>
            <a:r>
              <a:rPr sz="1350" spc="-140" dirty="0">
                <a:solidFill>
                  <a:srgbClr val="58595B"/>
                </a:solidFill>
                <a:latin typeface="小塚ゴシック Pr6N R"/>
                <a:cs typeface="小塚ゴシック Pr6N R"/>
              </a:rPr>
              <a:t>防犯窓</a:t>
            </a:r>
            <a:endParaRPr sz="1350" dirty="0">
              <a:latin typeface="小塚ゴシック Pr6N R"/>
              <a:cs typeface="小塚ゴシック Pr6N R"/>
            </a:endParaRPr>
          </a:p>
        </p:txBody>
      </p:sp>
      <p:sp>
        <p:nvSpPr>
          <p:cNvPr id="33" name="object 4"/>
          <p:cNvSpPr txBox="1"/>
          <p:nvPr/>
        </p:nvSpPr>
        <p:spPr>
          <a:xfrm>
            <a:off x="3240173" y="8490317"/>
            <a:ext cx="123952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210" dirty="0">
                <a:solidFill>
                  <a:srgbClr val="58595B"/>
                </a:solidFill>
                <a:latin typeface="小塚ゴシック Pr6N R"/>
                <a:cs typeface="小塚ゴシック Pr6N R"/>
              </a:rPr>
              <a:t>保証人不要</a:t>
            </a:r>
            <a:endParaRPr sz="2100" dirty="0">
              <a:latin typeface="小塚ゴシック Pr6N R"/>
              <a:cs typeface="小塚ゴシック Pr6N R"/>
            </a:endParaRPr>
          </a:p>
        </p:txBody>
      </p:sp>
      <p:sp>
        <p:nvSpPr>
          <p:cNvPr id="34" name="object 5"/>
          <p:cNvSpPr txBox="1"/>
          <p:nvPr/>
        </p:nvSpPr>
        <p:spPr>
          <a:xfrm>
            <a:off x="3240173" y="8843160"/>
            <a:ext cx="163068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40" dirty="0">
                <a:solidFill>
                  <a:srgbClr val="58595B"/>
                </a:solidFill>
                <a:latin typeface="小塚ゴシック Pr6N R"/>
                <a:cs typeface="小塚ゴシック Pr6N R"/>
              </a:rPr>
              <a:t>（フリーターさん可）</a:t>
            </a:r>
            <a:endParaRPr sz="1400" dirty="0">
              <a:latin typeface="小塚ゴシック Pr6N R"/>
              <a:cs typeface="小塚ゴシック Pr6N R"/>
            </a:endParaRPr>
          </a:p>
        </p:txBody>
      </p:sp>
      <p:sp>
        <p:nvSpPr>
          <p:cNvPr id="35" name="object 2"/>
          <p:cNvSpPr txBox="1"/>
          <p:nvPr/>
        </p:nvSpPr>
        <p:spPr>
          <a:xfrm>
            <a:off x="2520081" y="7863995"/>
            <a:ext cx="2679700" cy="346249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372110" marR="19050" indent="-360045" algn="ctr">
              <a:lnSpc>
                <a:spcPts val="2500"/>
              </a:lnSpc>
              <a:spcBef>
                <a:spcPts val="200"/>
              </a:spcBef>
            </a:pPr>
            <a:r>
              <a:rPr sz="2100" spc="-210" dirty="0" smtClean="0">
                <a:solidFill>
                  <a:srgbClr val="58595B"/>
                </a:solidFill>
                <a:latin typeface="小塚ゴシック Pr6N R"/>
                <a:cs typeface="小塚ゴシック Pr6N R"/>
              </a:rPr>
              <a:t>セキュリティ万全</a:t>
            </a:r>
            <a:endParaRPr sz="2100" dirty="0">
              <a:latin typeface="小塚ゴシック Pr6N R"/>
              <a:cs typeface="小塚ゴシック Pr6N R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75399" y="9360379"/>
            <a:ext cx="1810669" cy="92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02374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sharehouse</Template>
  <TotalTime>7</TotalTime>
  <Words>145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ＭＳ Ｐゴシック</vt:lpstr>
      <vt:lpstr>ＭＳ 明朝</vt:lpstr>
      <vt:lpstr>メイリオ</vt:lpstr>
      <vt:lpstr>小塚ゴシック Pr6N R</vt:lpstr>
      <vt:lpstr>Arial</vt:lpstr>
      <vt:lpstr>Calibri</vt:lpstr>
      <vt:lpstr>Calibri Light</vt:lpstr>
      <vt:lpstr>Segoe UI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2018-03-30T07:06:50Z</cp:lastPrinted>
  <dcterms:created xsi:type="dcterms:W3CDTF">2018-03-25T08:24:32Z</dcterms:created>
  <dcterms:modified xsi:type="dcterms:W3CDTF">2018-03-30T07:08:55Z</dcterms:modified>
</cp:coreProperties>
</file>