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82719" cy="10936800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5183238" y="9420620"/>
            <a:ext cx="1814400" cy="928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313"/>
            <a:ext cx="5549035" cy="100836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033" y="638536"/>
            <a:ext cx="1563627" cy="627279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71" y="7176336"/>
            <a:ext cx="1170434" cy="146609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005" y="7533994"/>
            <a:ext cx="1338075" cy="941834"/>
          </a:xfrm>
          <a:prstGeom prst="rect">
            <a:avLst/>
          </a:prstGeom>
        </p:spPr>
      </p:pic>
      <p:sp>
        <p:nvSpPr>
          <p:cNvPr id="12" name="object 2"/>
          <p:cNvSpPr txBox="1"/>
          <p:nvPr/>
        </p:nvSpPr>
        <p:spPr>
          <a:xfrm>
            <a:off x="531172" y="8958647"/>
            <a:ext cx="3600000" cy="3468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150" spc="15" dirty="0" smtClean="0">
                <a:solidFill>
                  <a:srgbClr val="FFFFFF"/>
                </a:solidFill>
                <a:latin typeface="ＭＳ Ｐ明朝"/>
                <a:cs typeface="ＭＳ Ｐ明朝"/>
              </a:rPr>
              <a:t>アスク</a:t>
            </a:r>
            <a:r>
              <a:rPr sz="2150" spc="25" dirty="0" smtClean="0">
                <a:solidFill>
                  <a:srgbClr val="FFFFFF"/>
                </a:solidFill>
                <a:latin typeface="ＭＳ Ｐ明朝"/>
                <a:cs typeface="ＭＳ Ｐ明朝"/>
              </a:rPr>
              <a:t>ル三味線教室</a:t>
            </a:r>
            <a:endParaRPr sz="1450" dirty="0">
              <a:latin typeface="ＭＳ Ｐ明朝"/>
              <a:cs typeface="ＭＳ Ｐ明朝"/>
            </a:endParaRPr>
          </a:p>
        </p:txBody>
      </p:sp>
      <p:sp>
        <p:nvSpPr>
          <p:cNvPr id="13" name="object 3"/>
          <p:cNvSpPr txBox="1"/>
          <p:nvPr/>
        </p:nvSpPr>
        <p:spPr>
          <a:xfrm>
            <a:off x="4671666" y="4352920"/>
            <a:ext cx="652999" cy="439200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60000"/>
              </a:lnSpc>
            </a:pPr>
            <a:r>
              <a:rPr sz="2600" spc="-260" dirty="0" err="1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三味線のレンタルは無料</a:t>
            </a:r>
            <a:endParaRPr sz="2600" dirty="0">
              <a:latin typeface="小塚ゴシック Pr6N R"/>
              <a:cs typeface="小塚ゴシック Pr6N R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2600" spc="-260" dirty="0" err="1" smtClean="0">
                <a:solidFill>
                  <a:srgbClr val="FFFFFF"/>
                </a:solidFill>
                <a:latin typeface="小塚ゴシック Pr6N R"/>
                <a:cs typeface="小塚ゴシック Pr6N R"/>
              </a:rPr>
              <a:t>手ぶらでもお越しになれます</a:t>
            </a:r>
            <a:endParaRPr sz="2600" dirty="0">
              <a:latin typeface="小塚ゴシック Pr6N R"/>
              <a:cs typeface="小塚ゴシック Pr6N R"/>
            </a:endParaRPr>
          </a:p>
        </p:txBody>
      </p:sp>
      <p:sp>
        <p:nvSpPr>
          <p:cNvPr id="15" name="object 2"/>
          <p:cNvSpPr txBox="1"/>
          <p:nvPr/>
        </p:nvSpPr>
        <p:spPr>
          <a:xfrm>
            <a:off x="526409" y="9426798"/>
            <a:ext cx="3600000" cy="23916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68580">
              <a:lnSpc>
                <a:spcPct val="100000"/>
              </a:lnSpc>
              <a:spcBef>
                <a:spcPts val="1060"/>
              </a:spcBef>
            </a:pPr>
            <a:r>
              <a:rPr sz="1450" dirty="0" smtClean="0">
                <a:solidFill>
                  <a:srgbClr val="FFFFFF"/>
                </a:solidFill>
                <a:latin typeface="ＭＳ Ｐ明朝"/>
                <a:cs typeface="ＭＳ Ｐ明朝"/>
              </a:rPr>
              <a:t>【</a:t>
            </a:r>
            <a:r>
              <a:rPr sz="1450" dirty="0">
                <a:solidFill>
                  <a:srgbClr val="FFFFFF"/>
                </a:solidFill>
                <a:latin typeface="ＭＳ Ｐ明朝"/>
                <a:cs typeface="ＭＳ Ｐ明朝"/>
              </a:rPr>
              <a:t>お問い合わせ</a:t>
            </a:r>
            <a:r>
              <a:rPr sz="1450" dirty="0" smtClean="0">
                <a:solidFill>
                  <a:srgbClr val="FFFFFF"/>
                </a:solidFill>
                <a:latin typeface="ＭＳ Ｐ明朝"/>
                <a:cs typeface="ＭＳ Ｐ明朝"/>
              </a:rPr>
              <a:t>】</a:t>
            </a:r>
            <a:endParaRPr sz="1450" dirty="0">
              <a:latin typeface="ＭＳ Ｐ明朝"/>
              <a:cs typeface="ＭＳ Ｐ明朝"/>
            </a:endParaRPr>
          </a:p>
        </p:txBody>
      </p:sp>
      <p:sp>
        <p:nvSpPr>
          <p:cNvPr id="16" name="object 2"/>
          <p:cNvSpPr txBox="1"/>
          <p:nvPr/>
        </p:nvSpPr>
        <p:spPr>
          <a:xfrm>
            <a:off x="526409" y="9682756"/>
            <a:ext cx="3600000" cy="23326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5080">
              <a:lnSpc>
                <a:spcPct val="111200"/>
              </a:lnSpc>
            </a:pPr>
            <a:r>
              <a:rPr sz="1450" dirty="0" smtClean="0">
                <a:solidFill>
                  <a:srgbClr val="FFFFFF"/>
                </a:solidFill>
                <a:latin typeface="ＭＳ Ｐ明朝"/>
                <a:cs typeface="ＭＳ Ｐ明朝"/>
              </a:rPr>
              <a:t>〒135-0061</a:t>
            </a:r>
            <a:r>
              <a:rPr lang="ja-JP" altLang="en-US" sz="1450" spc="5" dirty="0">
                <a:solidFill>
                  <a:srgbClr val="FFFFFF"/>
                </a:solidFill>
                <a:latin typeface="ＭＳ Ｐ明朝"/>
                <a:cs typeface="ＭＳ Ｐ明朝"/>
              </a:rPr>
              <a:t>　</a:t>
            </a:r>
            <a:r>
              <a:rPr sz="1450" dirty="0" smtClean="0">
                <a:solidFill>
                  <a:srgbClr val="FFFFFF"/>
                </a:solidFill>
                <a:latin typeface="ＭＳ Ｐ明朝"/>
                <a:cs typeface="ＭＳ Ｐ明朝"/>
              </a:rPr>
              <a:t>東京都江東区豊洲3-2-3</a:t>
            </a:r>
            <a:endParaRPr sz="1450" dirty="0">
              <a:latin typeface="ＭＳ Ｐ明朝"/>
              <a:cs typeface="ＭＳ Ｐ明朝"/>
            </a:endParaRPr>
          </a:p>
        </p:txBody>
      </p:sp>
      <p:sp>
        <p:nvSpPr>
          <p:cNvPr id="17" name="object 2"/>
          <p:cNvSpPr txBox="1"/>
          <p:nvPr/>
        </p:nvSpPr>
        <p:spPr>
          <a:xfrm>
            <a:off x="526409" y="9925296"/>
            <a:ext cx="3600000" cy="23326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marR="5080">
              <a:lnSpc>
                <a:spcPct val="111200"/>
              </a:lnSpc>
            </a:pPr>
            <a:r>
              <a:rPr sz="1450" dirty="0" smtClean="0">
                <a:solidFill>
                  <a:srgbClr val="FFFFFF"/>
                </a:solidFill>
                <a:latin typeface="ＭＳ Ｐ明朝"/>
                <a:cs typeface="ＭＳ Ｐ明朝"/>
              </a:rPr>
              <a:t>電話</a:t>
            </a:r>
            <a:r>
              <a:rPr sz="1450" dirty="0">
                <a:solidFill>
                  <a:srgbClr val="FFFFFF"/>
                </a:solidFill>
                <a:latin typeface="ＭＳ Ｐ明朝"/>
                <a:cs typeface="ＭＳ Ｐ明朝"/>
              </a:rPr>
              <a:t>：</a:t>
            </a:r>
            <a:r>
              <a:rPr sz="1450" spc="-185" dirty="0">
                <a:solidFill>
                  <a:srgbClr val="FFFFFF"/>
                </a:solidFill>
                <a:latin typeface="ＭＳ Ｐ明朝"/>
                <a:cs typeface="ＭＳ Ｐ明朝"/>
              </a:rPr>
              <a:t> </a:t>
            </a:r>
            <a:r>
              <a:rPr sz="1450" dirty="0" smtClean="0">
                <a:solidFill>
                  <a:srgbClr val="FFFFFF"/>
                </a:solidFill>
                <a:latin typeface="ＭＳ Ｐ明朝"/>
                <a:cs typeface="ＭＳ Ｐ明朝"/>
              </a:rPr>
              <a:t>03-1234-1111</a:t>
            </a:r>
            <a:endParaRPr sz="1450" dirty="0">
              <a:latin typeface="ＭＳ Ｐ明朝"/>
              <a:cs typeface="ＭＳ Ｐ明朝"/>
            </a:endParaRPr>
          </a:p>
        </p:txBody>
      </p:sp>
      <p:sp>
        <p:nvSpPr>
          <p:cNvPr id="18" name="object 2"/>
          <p:cNvSpPr txBox="1"/>
          <p:nvPr/>
        </p:nvSpPr>
        <p:spPr>
          <a:xfrm>
            <a:off x="535934" y="10167836"/>
            <a:ext cx="3600000" cy="23916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5"/>
              </a:spcBef>
            </a:pPr>
            <a:r>
              <a:rPr sz="1450" spc="-5" dirty="0" smtClean="0">
                <a:solidFill>
                  <a:srgbClr val="FFFFFF"/>
                </a:solidFill>
                <a:latin typeface="ＭＳ Ｐ明朝"/>
                <a:cs typeface="ＭＳ Ｐ明朝"/>
              </a:rPr>
              <a:t>URL：http</a:t>
            </a:r>
            <a:r>
              <a:rPr sz="1450" spc="-5" dirty="0">
                <a:solidFill>
                  <a:srgbClr val="FFFFFF"/>
                </a:solidFill>
                <a:latin typeface="ＭＳ Ｐ明朝"/>
                <a:cs typeface="ＭＳ Ｐ明朝"/>
              </a:rPr>
              <a:t>://www.askult.com/</a:t>
            </a:r>
            <a:endParaRPr sz="1450" dirty="0">
              <a:latin typeface="ＭＳ Ｐ明朝"/>
              <a:cs typeface="ＭＳ Ｐ明朝"/>
            </a:endParaRPr>
          </a:p>
        </p:txBody>
      </p:sp>
    </p:spTree>
    <p:extLst>
      <p:ext uri="{BB962C8B-B14F-4D97-AF65-F5344CB8AC3E}">
        <p14:creationId xmlns:p14="http://schemas.microsoft.com/office/powerpoint/2010/main" val="285807644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shiyamisen</Template>
  <TotalTime>35</TotalTime>
  <Words>126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ＭＳ Ｐ明朝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2015-10-28T05:50:51Z</cp:lastPrinted>
  <dcterms:created xsi:type="dcterms:W3CDTF">2018-03-25T08:25:13Z</dcterms:created>
  <dcterms:modified xsi:type="dcterms:W3CDTF">2018-04-20T09:08:52Z</dcterms:modified>
</cp:coreProperties>
</file>