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7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1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D6BB"/>
    <a:srgbClr val="C9CACA"/>
    <a:srgbClr val="231815"/>
    <a:srgbClr val="604C3F"/>
    <a:srgbClr val="595757"/>
    <a:srgbClr val="A48B78"/>
    <a:srgbClr val="7A6A56"/>
    <a:srgbClr val="C61A22"/>
    <a:srgbClr val="000000"/>
    <a:srgbClr val="8FC3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50" autoAdjust="0"/>
    <p:restoredTop sz="98597" autoAdjust="0"/>
  </p:normalViewPr>
  <p:slideViewPr>
    <p:cSldViewPr snapToGrid="0">
      <p:cViewPr varScale="1">
        <p:scale>
          <a:sx n="80" d="100"/>
          <a:sy n="80" d="100"/>
        </p:scale>
        <p:origin x="3114" y="9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291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4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t>2018/3/30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4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9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2018/3/30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55" tIns="48578" rIns="97155" bIns="4857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55" tIns="48578" rIns="97155" bIns="4857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9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6"/>
          <p:cNvSpPr/>
          <p:nvPr/>
        </p:nvSpPr>
        <p:spPr>
          <a:xfrm>
            <a:off x="4699000" y="9227805"/>
            <a:ext cx="2343600" cy="11484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5575" cy="586764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864" y="559970"/>
            <a:ext cx="1639827" cy="3590551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9719" y="6251514"/>
            <a:ext cx="254028" cy="762084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0719" y="6251514"/>
            <a:ext cx="254028" cy="762084"/>
          </a:xfrm>
          <a:prstGeom prst="rect">
            <a:avLst/>
          </a:prstGeom>
        </p:spPr>
      </p:pic>
      <p:sp>
        <p:nvSpPr>
          <p:cNvPr id="10" name="object 105"/>
          <p:cNvSpPr txBox="1"/>
          <p:nvPr/>
        </p:nvSpPr>
        <p:spPr>
          <a:xfrm>
            <a:off x="6901152" y="6273795"/>
            <a:ext cx="215444" cy="2326005"/>
          </a:xfrm>
          <a:prstGeom prst="rect">
            <a:avLst/>
          </a:prstGeom>
        </p:spPr>
        <p:txBody>
          <a:bodyPr vert="eaVert" wrap="square" lIns="0" tIns="0" rIns="0" bIns="0" rtlCol="0">
            <a:spAutoFit/>
          </a:bodyPr>
          <a:lstStyle/>
          <a:p>
            <a:pPr marL="12700"/>
            <a:r>
              <a:rPr sz="1400" spc="-70" dirty="0" smtClean="0">
                <a:solidFill>
                  <a:srgbClr val="231F20"/>
                </a:solidFill>
                <a:latin typeface="ＭＳ Ｐ明朝"/>
                <a:cs typeface="ＭＳ Ｐ明朝"/>
              </a:rPr>
              <a:t>お</a:t>
            </a:r>
            <a:r>
              <a:rPr sz="1400" dirty="0" smtClean="0">
                <a:solidFill>
                  <a:srgbClr val="231F20"/>
                </a:solidFill>
                <a:latin typeface="ＭＳ Ｐ明朝"/>
                <a:cs typeface="ＭＳ Ｐ明朝"/>
              </a:rPr>
              <a:t>品書き</a:t>
            </a:r>
            <a:endParaRPr sz="1400" dirty="0">
              <a:latin typeface="ＭＳ Ｐ明朝"/>
              <a:cs typeface="ＭＳ Ｐ明朝"/>
            </a:endParaRPr>
          </a:p>
        </p:txBody>
      </p:sp>
      <p:sp>
        <p:nvSpPr>
          <p:cNvPr id="11" name="object 105"/>
          <p:cNvSpPr txBox="1"/>
          <p:nvPr/>
        </p:nvSpPr>
        <p:spPr>
          <a:xfrm>
            <a:off x="4058388" y="6286494"/>
            <a:ext cx="2759730" cy="2326005"/>
          </a:xfrm>
          <a:prstGeom prst="rect">
            <a:avLst/>
          </a:prstGeom>
        </p:spPr>
        <p:txBody>
          <a:bodyPr vert="eaVert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sz="1400" spc="-140" dirty="0" smtClean="0">
                <a:solidFill>
                  <a:srgbClr val="231F2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  <a:cs typeface="ＭＳ Ｐ明朝"/>
              </a:rPr>
              <a:t>か</a:t>
            </a:r>
            <a:r>
              <a:rPr sz="1400" dirty="0" smtClean="0">
                <a:solidFill>
                  <a:srgbClr val="231F2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  <a:cs typeface="ＭＳ Ｐ明朝"/>
              </a:rPr>
              <a:t>け</a:t>
            </a:r>
            <a:r>
              <a:rPr sz="1400" spc="200" dirty="0" smtClean="0">
                <a:solidFill>
                  <a:srgbClr val="231F2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  <a:cs typeface="ＭＳ Ｐ明朝"/>
              </a:rPr>
              <a:t> </a:t>
            </a:r>
            <a:r>
              <a:rPr sz="1400" spc="-300" dirty="0" smtClean="0">
                <a:solidFill>
                  <a:srgbClr val="231F2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  <a:cs typeface="ＭＳ Ｐ明朝"/>
              </a:rPr>
              <a:t>￥ 6 5 0</a:t>
            </a:r>
            <a:endParaRPr lang="en-US" sz="1400" spc="-300" dirty="0" smtClean="0">
              <a:solidFill>
                <a:srgbClr val="231F20"/>
              </a:solidFill>
              <a:latin typeface="ＭＳ Ｐ明朝" panose="02020600040205080304" pitchFamily="18" charset="-128"/>
              <a:ea typeface="ＭＳ Ｐ明朝" panose="02020600040205080304" pitchFamily="18" charset="-128"/>
              <a:cs typeface="ＭＳ Ｐ明朝"/>
            </a:endParaRPr>
          </a:p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sz="1400" dirty="0" smtClean="0">
                <a:solidFill>
                  <a:srgbClr val="231F2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  <a:cs typeface="ＭＳ Ｐ明朝"/>
              </a:rPr>
              <a:t>盛り</a:t>
            </a:r>
            <a:r>
              <a:rPr lang="ja-JP" altLang="en-US" sz="1400" spc="200" dirty="0" smtClean="0">
                <a:solidFill>
                  <a:srgbClr val="231F2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  <a:cs typeface="ＭＳ Ｐ明朝"/>
              </a:rPr>
              <a:t> </a:t>
            </a:r>
            <a:r>
              <a:rPr sz="1400" spc="-300" dirty="0" smtClean="0">
                <a:solidFill>
                  <a:srgbClr val="231F2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  <a:cs typeface="ＭＳ Ｐ明朝"/>
              </a:rPr>
              <a:t>￥ </a:t>
            </a:r>
            <a:r>
              <a:rPr sz="1400" spc="-300" dirty="0">
                <a:solidFill>
                  <a:srgbClr val="231F2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  <a:cs typeface="ＭＳ Ｐ明朝"/>
              </a:rPr>
              <a:t>8 0 0</a:t>
            </a:r>
            <a:endParaRPr sz="1400" spc="-300" dirty="0">
              <a:latin typeface="ＭＳ Ｐ明朝" panose="02020600040205080304" pitchFamily="18" charset="-128"/>
              <a:ea typeface="ＭＳ Ｐ明朝" panose="02020600040205080304" pitchFamily="18" charset="-128"/>
              <a:cs typeface="ＭＳ Ｐ明朝"/>
            </a:endParaRPr>
          </a:p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sz="1400" spc="-55" dirty="0" smtClean="0">
                <a:solidFill>
                  <a:srgbClr val="231F2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  <a:cs typeface="ＭＳ Ｐ明朝"/>
              </a:rPr>
              <a:t>き</a:t>
            </a:r>
            <a:r>
              <a:rPr sz="1400" dirty="0" smtClean="0">
                <a:solidFill>
                  <a:srgbClr val="231F2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  <a:cs typeface="ＭＳ Ｐ明朝"/>
              </a:rPr>
              <a:t>ざみ</a:t>
            </a:r>
            <a:r>
              <a:rPr lang="en-US" sz="1400" spc="335" dirty="0" smtClean="0">
                <a:solidFill>
                  <a:srgbClr val="231F2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  <a:cs typeface="ＭＳ Ｐ明朝"/>
              </a:rPr>
              <a:t> </a:t>
            </a:r>
            <a:r>
              <a:rPr sz="1400" spc="-300" dirty="0" smtClean="0">
                <a:solidFill>
                  <a:srgbClr val="231F2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  <a:cs typeface="ＭＳ Ｐ明朝"/>
              </a:rPr>
              <a:t>￥ </a:t>
            </a:r>
            <a:r>
              <a:rPr sz="1400" spc="-300" dirty="0">
                <a:solidFill>
                  <a:srgbClr val="231F2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  <a:cs typeface="ＭＳ Ｐ明朝"/>
              </a:rPr>
              <a:t>7 0 0</a:t>
            </a:r>
            <a:endParaRPr sz="1400" spc="-300" dirty="0">
              <a:latin typeface="ＭＳ Ｐ明朝" panose="02020600040205080304" pitchFamily="18" charset="-128"/>
              <a:ea typeface="ＭＳ Ｐ明朝" panose="02020600040205080304" pitchFamily="18" charset="-128"/>
              <a:cs typeface="ＭＳ Ｐ明朝"/>
            </a:endParaRPr>
          </a:p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sz="1400" spc="-150" dirty="0">
                <a:solidFill>
                  <a:srgbClr val="231F2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  <a:cs typeface="ＭＳ Ｐ明朝"/>
              </a:rPr>
              <a:t>に</a:t>
            </a:r>
            <a:r>
              <a:rPr sz="1400" spc="-165" dirty="0">
                <a:solidFill>
                  <a:srgbClr val="231F2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  <a:cs typeface="ＭＳ Ｐ明朝"/>
              </a:rPr>
              <a:t>し</a:t>
            </a:r>
            <a:r>
              <a:rPr sz="1400" dirty="0">
                <a:solidFill>
                  <a:srgbClr val="231F2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  <a:cs typeface="ＭＳ Ｐ明朝"/>
              </a:rPr>
              <a:t>ん</a:t>
            </a:r>
            <a:r>
              <a:rPr sz="1400" spc="300" dirty="0">
                <a:solidFill>
                  <a:srgbClr val="231F2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  <a:cs typeface="ＭＳ Ｐ明朝"/>
              </a:rPr>
              <a:t> </a:t>
            </a:r>
            <a:r>
              <a:rPr sz="1400" spc="-300" dirty="0">
                <a:solidFill>
                  <a:srgbClr val="231F2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  <a:cs typeface="ＭＳ Ｐ明朝"/>
              </a:rPr>
              <a:t>￥ 8 5 0</a:t>
            </a:r>
            <a:endParaRPr sz="1400" spc="-300" dirty="0">
              <a:latin typeface="ＭＳ Ｐ明朝" panose="02020600040205080304" pitchFamily="18" charset="-128"/>
              <a:ea typeface="ＭＳ Ｐ明朝" panose="02020600040205080304" pitchFamily="18" charset="-128"/>
              <a:cs typeface="ＭＳ Ｐ明朝"/>
            </a:endParaRPr>
          </a:p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sz="1400" spc="-140" dirty="0">
                <a:solidFill>
                  <a:srgbClr val="231F2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  <a:cs typeface="ＭＳ Ｐ明朝"/>
              </a:rPr>
              <a:t>か</a:t>
            </a:r>
            <a:r>
              <a:rPr sz="1400" spc="-165" dirty="0">
                <a:solidFill>
                  <a:srgbClr val="231F2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  <a:cs typeface="ＭＳ Ｐ明朝"/>
              </a:rPr>
              <a:t>し</a:t>
            </a:r>
            <a:r>
              <a:rPr sz="1400" dirty="0">
                <a:solidFill>
                  <a:srgbClr val="231F2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  <a:cs typeface="ＭＳ Ｐ明朝"/>
              </a:rPr>
              <a:t>わ</a:t>
            </a:r>
            <a:r>
              <a:rPr sz="1400" spc="300" dirty="0">
                <a:solidFill>
                  <a:srgbClr val="231F2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  <a:cs typeface="ＭＳ Ｐ明朝"/>
              </a:rPr>
              <a:t> </a:t>
            </a:r>
            <a:r>
              <a:rPr sz="1400" spc="-300" dirty="0">
                <a:solidFill>
                  <a:srgbClr val="231F2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  <a:cs typeface="ＭＳ Ｐ明朝"/>
              </a:rPr>
              <a:t>￥ 6 5 0</a:t>
            </a:r>
            <a:endParaRPr sz="1400" spc="-300" dirty="0">
              <a:latin typeface="ＭＳ Ｐ明朝" panose="02020600040205080304" pitchFamily="18" charset="-128"/>
              <a:ea typeface="ＭＳ Ｐ明朝" panose="02020600040205080304" pitchFamily="18" charset="-128"/>
              <a:cs typeface="ＭＳ Ｐ明朝"/>
            </a:endParaRPr>
          </a:p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sz="1400" spc="-125" dirty="0">
                <a:solidFill>
                  <a:srgbClr val="231F2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  <a:cs typeface="ＭＳ Ｐ明朝"/>
              </a:rPr>
              <a:t>せ</a:t>
            </a:r>
            <a:r>
              <a:rPr sz="1400" spc="-360" dirty="0">
                <a:solidFill>
                  <a:srgbClr val="231F2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  <a:cs typeface="ＭＳ Ｐ明朝"/>
              </a:rPr>
              <a:t>い</a:t>
            </a:r>
            <a:r>
              <a:rPr sz="1400" dirty="0">
                <a:solidFill>
                  <a:srgbClr val="231F2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  <a:cs typeface="ＭＳ Ｐ明朝"/>
              </a:rPr>
              <a:t>ろ</a:t>
            </a:r>
            <a:r>
              <a:rPr sz="1400" spc="300" dirty="0">
                <a:solidFill>
                  <a:srgbClr val="231F2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  <a:cs typeface="ＭＳ Ｐ明朝"/>
              </a:rPr>
              <a:t> </a:t>
            </a:r>
            <a:r>
              <a:rPr sz="1400" spc="-300" dirty="0">
                <a:solidFill>
                  <a:srgbClr val="231F2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  <a:cs typeface="ＭＳ Ｐ明朝"/>
              </a:rPr>
              <a:t>￥ 7 5 0</a:t>
            </a:r>
            <a:endParaRPr sz="1400" spc="-300" dirty="0">
              <a:latin typeface="ＭＳ Ｐ明朝" panose="02020600040205080304" pitchFamily="18" charset="-128"/>
              <a:ea typeface="ＭＳ Ｐ明朝" panose="02020600040205080304" pitchFamily="18" charset="-128"/>
              <a:cs typeface="ＭＳ Ｐ明朝"/>
            </a:endParaRPr>
          </a:p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sz="1400" spc="-70" dirty="0" smtClean="0">
                <a:solidFill>
                  <a:srgbClr val="231F2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  <a:cs typeface="ＭＳ Ｐ明朝"/>
              </a:rPr>
              <a:t>お</a:t>
            </a:r>
            <a:r>
              <a:rPr sz="1400" spc="-135" dirty="0" smtClean="0">
                <a:solidFill>
                  <a:srgbClr val="231F2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  <a:cs typeface="ＭＳ Ｐ明朝"/>
              </a:rPr>
              <a:t>ろ</a:t>
            </a:r>
            <a:r>
              <a:rPr sz="1400" dirty="0" smtClean="0">
                <a:solidFill>
                  <a:srgbClr val="231F2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  <a:cs typeface="ＭＳ Ｐ明朝"/>
              </a:rPr>
              <a:t>し</a:t>
            </a:r>
            <a:r>
              <a:rPr lang="en-US" sz="1400" spc="300" dirty="0" smtClean="0">
                <a:solidFill>
                  <a:srgbClr val="231F2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  <a:cs typeface="ＭＳ Ｐ明朝"/>
              </a:rPr>
              <a:t> </a:t>
            </a:r>
            <a:r>
              <a:rPr sz="1400" spc="-300" dirty="0" smtClean="0">
                <a:solidFill>
                  <a:srgbClr val="231F2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  <a:cs typeface="ＭＳ Ｐ明朝"/>
              </a:rPr>
              <a:t>￥ </a:t>
            </a:r>
            <a:r>
              <a:rPr sz="1400" spc="-300" dirty="0">
                <a:solidFill>
                  <a:srgbClr val="231F2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  <a:cs typeface="ＭＳ Ｐ明朝"/>
              </a:rPr>
              <a:t>8 0 0</a:t>
            </a:r>
            <a:endParaRPr sz="1400" spc="-300" dirty="0">
              <a:latin typeface="ＭＳ Ｐ明朝" panose="02020600040205080304" pitchFamily="18" charset="-128"/>
              <a:ea typeface="ＭＳ Ｐ明朝" panose="02020600040205080304" pitchFamily="18" charset="-128"/>
              <a:cs typeface="ＭＳ Ｐ明朝"/>
            </a:endParaRPr>
          </a:p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sz="1400" dirty="0">
                <a:solidFill>
                  <a:srgbClr val="231F2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  <a:cs typeface="ＭＳ Ｐ明朝"/>
              </a:rPr>
              <a:t>山</a:t>
            </a:r>
            <a:r>
              <a:rPr sz="1400" spc="-140" dirty="0">
                <a:solidFill>
                  <a:srgbClr val="231F2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  <a:cs typeface="ＭＳ Ｐ明朝"/>
              </a:rPr>
              <a:t>か</a:t>
            </a:r>
            <a:r>
              <a:rPr sz="1400" dirty="0">
                <a:solidFill>
                  <a:srgbClr val="231F2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  <a:cs typeface="ＭＳ Ｐ明朝"/>
              </a:rPr>
              <a:t>け</a:t>
            </a:r>
            <a:r>
              <a:rPr sz="1400" spc="300" dirty="0">
                <a:solidFill>
                  <a:srgbClr val="231F2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  <a:cs typeface="ＭＳ Ｐ明朝"/>
              </a:rPr>
              <a:t> </a:t>
            </a:r>
            <a:r>
              <a:rPr sz="1400" spc="-300" dirty="0">
                <a:solidFill>
                  <a:srgbClr val="231F2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  <a:cs typeface="ＭＳ Ｐ明朝"/>
              </a:rPr>
              <a:t>￥ 9 5 0</a:t>
            </a:r>
            <a:endParaRPr sz="1400" spc="-300" dirty="0">
              <a:latin typeface="ＭＳ Ｐ明朝" panose="02020600040205080304" pitchFamily="18" charset="-128"/>
              <a:ea typeface="ＭＳ Ｐ明朝" panose="02020600040205080304" pitchFamily="18" charset="-128"/>
              <a:cs typeface="ＭＳ Ｐ明朝"/>
            </a:endParaRPr>
          </a:p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sz="1400" spc="-140" dirty="0">
                <a:solidFill>
                  <a:srgbClr val="231F2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  <a:cs typeface="ＭＳ Ｐ明朝"/>
              </a:rPr>
              <a:t>か</a:t>
            </a:r>
            <a:r>
              <a:rPr sz="1400" spc="-165" dirty="0">
                <a:solidFill>
                  <a:srgbClr val="231F2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  <a:cs typeface="ＭＳ Ｐ明朝"/>
              </a:rPr>
              <a:t>し</a:t>
            </a:r>
            <a:r>
              <a:rPr sz="1400" spc="-85" dirty="0">
                <a:solidFill>
                  <a:srgbClr val="231F2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  <a:cs typeface="ＭＳ Ｐ明朝"/>
              </a:rPr>
              <a:t>わ</a:t>
            </a:r>
            <a:r>
              <a:rPr sz="1400" spc="-125" dirty="0">
                <a:solidFill>
                  <a:srgbClr val="231F2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  <a:cs typeface="ＭＳ Ｐ明朝"/>
              </a:rPr>
              <a:t>せ</a:t>
            </a:r>
            <a:r>
              <a:rPr sz="1400" spc="-360" dirty="0">
                <a:solidFill>
                  <a:srgbClr val="231F2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  <a:cs typeface="ＭＳ Ｐ明朝"/>
              </a:rPr>
              <a:t>い</a:t>
            </a:r>
            <a:r>
              <a:rPr sz="1400" dirty="0">
                <a:solidFill>
                  <a:srgbClr val="231F2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  <a:cs typeface="ＭＳ Ｐ明朝"/>
              </a:rPr>
              <a:t>ろ</a:t>
            </a:r>
            <a:r>
              <a:rPr sz="1400" spc="300" dirty="0">
                <a:solidFill>
                  <a:srgbClr val="231F2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  <a:cs typeface="ＭＳ Ｐ明朝"/>
              </a:rPr>
              <a:t> </a:t>
            </a:r>
            <a:r>
              <a:rPr sz="1400" spc="-300" dirty="0">
                <a:solidFill>
                  <a:srgbClr val="231F2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  <a:cs typeface="ＭＳ Ｐ明朝"/>
              </a:rPr>
              <a:t>￥ 9 5 </a:t>
            </a:r>
            <a:r>
              <a:rPr sz="1400" spc="-300" dirty="0" smtClean="0">
                <a:solidFill>
                  <a:srgbClr val="231F2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  <a:cs typeface="ＭＳ Ｐ明朝"/>
              </a:rPr>
              <a:t>0</a:t>
            </a:r>
            <a:endParaRPr sz="1400" spc="-300" dirty="0">
              <a:latin typeface="ＭＳ Ｐ明朝" panose="02020600040205080304" pitchFamily="18" charset="-128"/>
              <a:ea typeface="ＭＳ Ｐ明朝" panose="02020600040205080304" pitchFamily="18" charset="-128"/>
              <a:cs typeface="ＭＳ Ｐ明朝"/>
            </a:endParaRPr>
          </a:p>
        </p:txBody>
      </p:sp>
      <p:sp>
        <p:nvSpPr>
          <p:cNvPr id="12" name="object 105"/>
          <p:cNvSpPr txBox="1"/>
          <p:nvPr/>
        </p:nvSpPr>
        <p:spPr>
          <a:xfrm>
            <a:off x="640745" y="6273795"/>
            <a:ext cx="2759730" cy="2326005"/>
          </a:xfrm>
          <a:prstGeom prst="rect">
            <a:avLst/>
          </a:prstGeom>
        </p:spPr>
        <p:txBody>
          <a:bodyPr vert="eaVert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70"/>
              </a:spcBef>
            </a:pPr>
            <a:r>
              <a:rPr sz="1400" spc="-130" dirty="0" smtClean="0">
                <a:solidFill>
                  <a:srgbClr val="231F20"/>
                </a:solidFill>
                <a:latin typeface="ＭＳ Ｐ明朝"/>
                <a:cs typeface="ＭＳ Ｐ明朝"/>
              </a:rPr>
              <a:t>だ</a:t>
            </a:r>
            <a:r>
              <a:rPr sz="1400" spc="-165" dirty="0" smtClean="0">
                <a:solidFill>
                  <a:srgbClr val="231F20"/>
                </a:solidFill>
                <a:latin typeface="ＭＳ Ｐ明朝"/>
                <a:cs typeface="ＭＳ Ｐ明朝"/>
              </a:rPr>
              <a:t>し</a:t>
            </a:r>
            <a:r>
              <a:rPr sz="1400" dirty="0" smtClean="0">
                <a:solidFill>
                  <a:srgbClr val="231F20"/>
                </a:solidFill>
                <a:latin typeface="ＭＳ Ｐ明朝"/>
                <a:cs typeface="ＭＳ Ｐ明朝"/>
              </a:rPr>
              <a:t>巻</a:t>
            </a:r>
            <a:r>
              <a:rPr sz="1400" spc="300" dirty="0" smtClean="0">
                <a:solidFill>
                  <a:srgbClr val="231F20"/>
                </a:solidFill>
                <a:latin typeface="ＭＳ Ｐ明朝"/>
                <a:cs typeface="ＭＳ Ｐ明朝"/>
              </a:rPr>
              <a:t> </a:t>
            </a:r>
            <a:r>
              <a:rPr sz="1400" spc="-300" dirty="0">
                <a:solidFill>
                  <a:srgbClr val="231F20"/>
                </a:solidFill>
                <a:latin typeface="ＭＳ Ｐ明朝"/>
                <a:cs typeface="ＭＳ Ｐ明朝"/>
              </a:rPr>
              <a:t>￥ 1 0 0</a:t>
            </a:r>
            <a:endParaRPr sz="1400" spc="-300" dirty="0">
              <a:latin typeface="ＭＳ Ｐ明朝"/>
              <a:cs typeface="ＭＳ Ｐ明朝"/>
            </a:endParaRPr>
          </a:p>
          <a:p>
            <a:pPr marL="12700">
              <a:lnSpc>
                <a:spcPct val="100000"/>
              </a:lnSpc>
              <a:spcBef>
                <a:spcPts val="770"/>
              </a:spcBef>
            </a:pPr>
            <a:r>
              <a:rPr sz="1400" spc="-85" dirty="0">
                <a:solidFill>
                  <a:srgbClr val="231F20"/>
                </a:solidFill>
                <a:latin typeface="ＭＳ Ｐ明朝"/>
                <a:cs typeface="ＭＳ Ｐ明朝"/>
              </a:rPr>
              <a:t>ま</a:t>
            </a:r>
            <a:r>
              <a:rPr sz="1400" spc="-75" dirty="0">
                <a:solidFill>
                  <a:srgbClr val="231F20"/>
                </a:solidFill>
                <a:latin typeface="ＭＳ Ｐ明朝"/>
                <a:cs typeface="ＭＳ Ｐ明朝"/>
              </a:rPr>
              <a:t>ぐ</a:t>
            </a:r>
            <a:r>
              <a:rPr sz="1400" spc="-135" dirty="0">
                <a:solidFill>
                  <a:srgbClr val="231F20"/>
                </a:solidFill>
                <a:latin typeface="ＭＳ Ｐ明朝"/>
                <a:cs typeface="ＭＳ Ｐ明朝"/>
              </a:rPr>
              <a:t>ろ</a:t>
            </a:r>
            <a:r>
              <a:rPr sz="1400" spc="-275" dirty="0">
                <a:solidFill>
                  <a:srgbClr val="231F20"/>
                </a:solidFill>
                <a:latin typeface="ＭＳ Ｐ明朝"/>
                <a:cs typeface="ＭＳ Ｐ明朝"/>
              </a:rPr>
              <a:t>の</a:t>
            </a:r>
            <a:r>
              <a:rPr sz="1400" dirty="0">
                <a:solidFill>
                  <a:srgbClr val="231F20"/>
                </a:solidFill>
                <a:latin typeface="ＭＳ Ｐ明朝"/>
                <a:cs typeface="ＭＳ Ｐ明朝"/>
              </a:rPr>
              <a:t>酒盗</a:t>
            </a:r>
            <a:r>
              <a:rPr sz="1400" spc="300" dirty="0">
                <a:solidFill>
                  <a:srgbClr val="231F20"/>
                </a:solidFill>
                <a:latin typeface="ＭＳ Ｐ明朝"/>
                <a:cs typeface="ＭＳ Ｐ明朝"/>
              </a:rPr>
              <a:t> </a:t>
            </a:r>
            <a:r>
              <a:rPr sz="1400" spc="-300" dirty="0">
                <a:solidFill>
                  <a:srgbClr val="231F20"/>
                </a:solidFill>
                <a:latin typeface="ＭＳ Ｐ明朝"/>
                <a:cs typeface="ＭＳ Ｐ明朝"/>
              </a:rPr>
              <a:t>￥ 3 5 0</a:t>
            </a:r>
            <a:endParaRPr sz="1400" spc="-300" dirty="0">
              <a:latin typeface="ＭＳ Ｐ明朝"/>
              <a:cs typeface="ＭＳ Ｐ明朝"/>
            </a:endParaRPr>
          </a:p>
          <a:p>
            <a:pPr marL="12700">
              <a:lnSpc>
                <a:spcPct val="100000"/>
              </a:lnSpc>
              <a:spcBef>
                <a:spcPts val="770"/>
              </a:spcBef>
            </a:pPr>
            <a:r>
              <a:rPr sz="1400" spc="-85" dirty="0">
                <a:solidFill>
                  <a:srgbClr val="231F20"/>
                </a:solidFill>
                <a:latin typeface="ＭＳ Ｐ明朝"/>
                <a:cs typeface="ＭＳ Ｐ明朝"/>
              </a:rPr>
              <a:t>わ</a:t>
            </a:r>
            <a:r>
              <a:rPr sz="1400" dirty="0">
                <a:solidFill>
                  <a:srgbClr val="231F20"/>
                </a:solidFill>
                <a:latin typeface="ＭＳ Ｐ明朝"/>
                <a:cs typeface="ＭＳ Ｐ明朝"/>
              </a:rPr>
              <a:t>さ</a:t>
            </a:r>
            <a:r>
              <a:rPr sz="1400" spc="-114" dirty="0">
                <a:solidFill>
                  <a:srgbClr val="231F20"/>
                </a:solidFill>
                <a:latin typeface="ＭＳ Ｐ明朝"/>
                <a:cs typeface="ＭＳ Ｐ明朝"/>
              </a:rPr>
              <a:t>び</a:t>
            </a:r>
            <a:r>
              <a:rPr sz="1400" spc="-275" dirty="0">
                <a:solidFill>
                  <a:srgbClr val="231F20"/>
                </a:solidFill>
                <a:latin typeface="ＭＳ Ｐ明朝"/>
                <a:cs typeface="ＭＳ Ｐ明朝"/>
              </a:rPr>
              <a:t>の</a:t>
            </a:r>
            <a:r>
              <a:rPr sz="1400" spc="-165" dirty="0">
                <a:solidFill>
                  <a:srgbClr val="231F20"/>
                </a:solidFill>
                <a:latin typeface="ＭＳ Ｐ明朝"/>
                <a:cs typeface="ＭＳ Ｐ明朝"/>
              </a:rPr>
              <a:t>し</a:t>
            </a:r>
            <a:r>
              <a:rPr sz="1400" spc="-360" dirty="0">
                <a:solidFill>
                  <a:srgbClr val="231F20"/>
                </a:solidFill>
                <a:latin typeface="ＭＳ Ｐ明朝"/>
                <a:cs typeface="ＭＳ Ｐ明朝"/>
              </a:rPr>
              <a:t>ょ</a:t>
            </a:r>
            <a:r>
              <a:rPr sz="1400" dirty="0">
                <a:solidFill>
                  <a:srgbClr val="231F20"/>
                </a:solidFill>
                <a:latin typeface="ＭＳ Ｐ明朝"/>
                <a:cs typeface="ＭＳ Ｐ明朝"/>
              </a:rPr>
              <a:t>う</a:t>
            </a:r>
            <a:r>
              <a:rPr sz="1400" spc="-85" dirty="0">
                <a:solidFill>
                  <a:srgbClr val="231F20"/>
                </a:solidFill>
                <a:latin typeface="ＭＳ Ｐ明朝"/>
                <a:cs typeface="ＭＳ Ｐ明朝"/>
              </a:rPr>
              <a:t>ゆ</a:t>
            </a:r>
            <a:r>
              <a:rPr sz="1400" dirty="0">
                <a:solidFill>
                  <a:srgbClr val="231F20"/>
                </a:solidFill>
                <a:latin typeface="ＭＳ Ｐ明朝"/>
                <a:cs typeface="ＭＳ Ｐ明朝"/>
              </a:rPr>
              <a:t>漬け</a:t>
            </a:r>
            <a:r>
              <a:rPr sz="1400" spc="300" dirty="0">
                <a:solidFill>
                  <a:srgbClr val="231F20"/>
                </a:solidFill>
                <a:latin typeface="ＭＳ Ｐ明朝"/>
                <a:cs typeface="ＭＳ Ｐ明朝"/>
              </a:rPr>
              <a:t> </a:t>
            </a:r>
            <a:r>
              <a:rPr sz="1400" spc="-300" dirty="0">
                <a:solidFill>
                  <a:srgbClr val="231F20"/>
                </a:solidFill>
                <a:latin typeface="ＭＳ Ｐ明朝"/>
                <a:cs typeface="ＭＳ Ｐ明朝"/>
              </a:rPr>
              <a:t>￥ 3 5 0</a:t>
            </a:r>
            <a:endParaRPr sz="1400" spc="-300" dirty="0">
              <a:latin typeface="ＭＳ Ｐ明朝"/>
              <a:cs typeface="ＭＳ Ｐ明朝"/>
            </a:endParaRPr>
          </a:p>
          <a:p>
            <a:pPr marL="12700">
              <a:lnSpc>
                <a:spcPct val="100000"/>
              </a:lnSpc>
              <a:spcBef>
                <a:spcPts val="770"/>
              </a:spcBef>
            </a:pPr>
            <a:r>
              <a:rPr sz="1400" dirty="0">
                <a:solidFill>
                  <a:srgbClr val="231F20"/>
                </a:solidFill>
                <a:latin typeface="ＭＳ Ｐ明朝"/>
                <a:cs typeface="ＭＳ Ｐ明朝"/>
              </a:rPr>
              <a:t>板</a:t>
            </a:r>
            <a:r>
              <a:rPr sz="1400" spc="-85" dirty="0">
                <a:solidFill>
                  <a:srgbClr val="231F20"/>
                </a:solidFill>
                <a:latin typeface="ＭＳ Ｐ明朝"/>
                <a:cs typeface="ＭＳ Ｐ明朝"/>
              </a:rPr>
              <a:t>わ</a:t>
            </a:r>
            <a:r>
              <a:rPr sz="1400" dirty="0">
                <a:solidFill>
                  <a:srgbClr val="231F20"/>
                </a:solidFill>
                <a:latin typeface="ＭＳ Ｐ明朝"/>
                <a:cs typeface="ＭＳ Ｐ明朝"/>
              </a:rPr>
              <a:t>さ</a:t>
            </a:r>
            <a:r>
              <a:rPr sz="1400" spc="300" dirty="0">
                <a:solidFill>
                  <a:srgbClr val="231F20"/>
                </a:solidFill>
                <a:latin typeface="ＭＳ Ｐ明朝"/>
                <a:cs typeface="ＭＳ Ｐ明朝"/>
              </a:rPr>
              <a:t> </a:t>
            </a:r>
            <a:r>
              <a:rPr sz="1400" spc="-300" dirty="0">
                <a:solidFill>
                  <a:srgbClr val="231F20"/>
                </a:solidFill>
                <a:latin typeface="ＭＳ Ｐ明朝"/>
                <a:cs typeface="ＭＳ Ｐ明朝"/>
              </a:rPr>
              <a:t>￥ 5 0 0</a:t>
            </a:r>
            <a:endParaRPr sz="1400" spc="-300" dirty="0">
              <a:latin typeface="ＭＳ Ｐ明朝"/>
              <a:cs typeface="ＭＳ Ｐ明朝"/>
            </a:endParaRPr>
          </a:p>
          <a:p>
            <a:pPr marL="12700">
              <a:lnSpc>
                <a:spcPct val="100000"/>
              </a:lnSpc>
              <a:spcBef>
                <a:spcPts val="770"/>
              </a:spcBef>
            </a:pPr>
            <a:r>
              <a:rPr sz="1400" spc="-150" dirty="0">
                <a:solidFill>
                  <a:srgbClr val="231F20"/>
                </a:solidFill>
                <a:latin typeface="ＭＳ Ｐ明朝"/>
                <a:cs typeface="ＭＳ Ｐ明朝"/>
              </a:rPr>
              <a:t>に</a:t>
            </a:r>
            <a:r>
              <a:rPr sz="1400" spc="-165" dirty="0">
                <a:solidFill>
                  <a:srgbClr val="231F20"/>
                </a:solidFill>
                <a:latin typeface="ＭＳ Ｐ明朝"/>
                <a:cs typeface="ＭＳ Ｐ明朝"/>
              </a:rPr>
              <a:t>し</a:t>
            </a:r>
            <a:r>
              <a:rPr sz="1400" spc="-150" dirty="0">
                <a:solidFill>
                  <a:srgbClr val="231F20"/>
                </a:solidFill>
                <a:latin typeface="ＭＳ Ｐ明朝"/>
                <a:cs typeface="ＭＳ Ｐ明朝"/>
              </a:rPr>
              <a:t>ん</a:t>
            </a:r>
            <a:r>
              <a:rPr sz="1400" dirty="0">
                <a:solidFill>
                  <a:srgbClr val="231F20"/>
                </a:solidFill>
                <a:latin typeface="ＭＳ Ｐ明朝"/>
                <a:cs typeface="ＭＳ Ｐ明朝"/>
              </a:rPr>
              <a:t>棒焚</a:t>
            </a:r>
            <a:r>
              <a:rPr sz="1400" spc="300" dirty="0">
                <a:solidFill>
                  <a:srgbClr val="231F20"/>
                </a:solidFill>
                <a:latin typeface="ＭＳ Ｐ明朝"/>
                <a:cs typeface="ＭＳ Ｐ明朝"/>
              </a:rPr>
              <a:t> </a:t>
            </a:r>
            <a:r>
              <a:rPr sz="1400" spc="-300" dirty="0">
                <a:solidFill>
                  <a:srgbClr val="231F20"/>
                </a:solidFill>
                <a:latin typeface="ＭＳ Ｐ明朝"/>
                <a:cs typeface="ＭＳ Ｐ明朝"/>
              </a:rPr>
              <a:t>￥ 4 5 0</a:t>
            </a:r>
            <a:endParaRPr sz="1400" spc="-300" dirty="0">
              <a:latin typeface="ＭＳ Ｐ明朝"/>
              <a:cs typeface="ＭＳ Ｐ明朝"/>
            </a:endParaRPr>
          </a:p>
          <a:p>
            <a:pPr marL="12700">
              <a:lnSpc>
                <a:spcPct val="100000"/>
              </a:lnSpc>
              <a:spcBef>
                <a:spcPts val="770"/>
              </a:spcBef>
            </a:pPr>
            <a:r>
              <a:rPr sz="1400" dirty="0" smtClean="0">
                <a:solidFill>
                  <a:srgbClr val="231F20"/>
                </a:solidFill>
                <a:latin typeface="ＭＳ Ｐ明朝"/>
                <a:cs typeface="ＭＳ Ｐ明朝"/>
              </a:rPr>
              <a:t>鴨</a:t>
            </a:r>
            <a:r>
              <a:rPr sz="1400" spc="-85" dirty="0" smtClean="0">
                <a:solidFill>
                  <a:srgbClr val="231F20"/>
                </a:solidFill>
                <a:latin typeface="ＭＳ Ｐ明朝"/>
                <a:cs typeface="ＭＳ Ｐ明朝"/>
              </a:rPr>
              <a:t>み</a:t>
            </a:r>
            <a:r>
              <a:rPr sz="1400" spc="325" dirty="0" smtClean="0">
                <a:solidFill>
                  <a:srgbClr val="231F20"/>
                </a:solidFill>
                <a:latin typeface="ＭＳ Ｐ明朝"/>
                <a:cs typeface="ＭＳ Ｐ明朝"/>
              </a:rPr>
              <a:t>そ</a:t>
            </a:r>
            <a:r>
              <a:rPr lang="en-US" sz="1400" spc="300" dirty="0" smtClean="0">
                <a:solidFill>
                  <a:srgbClr val="231F20"/>
                </a:solidFill>
                <a:latin typeface="ＭＳ Ｐ明朝"/>
                <a:cs typeface="ＭＳ Ｐ明朝"/>
              </a:rPr>
              <a:t> </a:t>
            </a:r>
            <a:r>
              <a:rPr sz="1400" spc="-300" dirty="0" smtClean="0">
                <a:solidFill>
                  <a:srgbClr val="231F20"/>
                </a:solidFill>
                <a:latin typeface="ＭＳ Ｐ明朝"/>
                <a:cs typeface="ＭＳ Ｐ明朝"/>
              </a:rPr>
              <a:t>￥ </a:t>
            </a:r>
            <a:r>
              <a:rPr sz="1400" spc="-300" dirty="0">
                <a:solidFill>
                  <a:srgbClr val="231F20"/>
                </a:solidFill>
                <a:latin typeface="ＭＳ Ｐ明朝"/>
                <a:cs typeface="ＭＳ Ｐ明朝"/>
              </a:rPr>
              <a:t>4 0 0</a:t>
            </a:r>
            <a:endParaRPr sz="1400" spc="-300" dirty="0">
              <a:latin typeface="ＭＳ Ｐ明朝"/>
              <a:cs typeface="ＭＳ Ｐ明朝"/>
            </a:endParaRPr>
          </a:p>
          <a:p>
            <a:pPr marL="12700">
              <a:lnSpc>
                <a:spcPct val="100000"/>
              </a:lnSpc>
              <a:spcBef>
                <a:spcPts val="770"/>
              </a:spcBef>
            </a:pPr>
            <a:r>
              <a:rPr sz="1400" dirty="0">
                <a:solidFill>
                  <a:srgbClr val="231F20"/>
                </a:solidFill>
                <a:latin typeface="ＭＳ Ｐ明朝"/>
                <a:cs typeface="ＭＳ Ｐ明朝"/>
              </a:rPr>
              <a:t>玉子焼き</a:t>
            </a:r>
            <a:r>
              <a:rPr sz="1400" spc="300" dirty="0">
                <a:solidFill>
                  <a:srgbClr val="231F20"/>
                </a:solidFill>
                <a:latin typeface="ＭＳ Ｐ明朝"/>
                <a:cs typeface="ＭＳ Ｐ明朝"/>
              </a:rPr>
              <a:t> </a:t>
            </a:r>
            <a:r>
              <a:rPr sz="1400" spc="-300" dirty="0">
                <a:solidFill>
                  <a:srgbClr val="231F20"/>
                </a:solidFill>
                <a:latin typeface="ＭＳ Ｐ明朝"/>
                <a:cs typeface="ＭＳ Ｐ明朝"/>
              </a:rPr>
              <a:t>￥ 5 0 0</a:t>
            </a:r>
            <a:endParaRPr sz="1400" spc="-300" dirty="0">
              <a:latin typeface="ＭＳ Ｐ明朝"/>
              <a:cs typeface="ＭＳ Ｐ明朝"/>
            </a:endParaRPr>
          </a:p>
          <a:p>
            <a:pPr marL="12700">
              <a:lnSpc>
                <a:spcPct val="100000"/>
              </a:lnSpc>
              <a:spcBef>
                <a:spcPts val="770"/>
              </a:spcBef>
            </a:pPr>
            <a:r>
              <a:rPr sz="1400" dirty="0">
                <a:solidFill>
                  <a:srgbClr val="231F20"/>
                </a:solidFill>
                <a:latin typeface="ＭＳ Ｐ明朝"/>
                <a:cs typeface="ＭＳ Ｐ明朝"/>
              </a:rPr>
              <a:t>焼</a:t>
            </a:r>
            <a:r>
              <a:rPr sz="1400" spc="-55" dirty="0">
                <a:solidFill>
                  <a:srgbClr val="231F20"/>
                </a:solidFill>
                <a:latin typeface="ＭＳ Ｐ明朝"/>
                <a:cs typeface="ＭＳ Ｐ明朝"/>
              </a:rPr>
              <a:t>き</a:t>
            </a:r>
            <a:r>
              <a:rPr sz="1400" spc="-275" dirty="0">
                <a:solidFill>
                  <a:srgbClr val="231F20"/>
                </a:solidFill>
                <a:latin typeface="ＭＳ Ｐ明朝"/>
                <a:cs typeface="ＭＳ Ｐ明朝"/>
              </a:rPr>
              <a:t>の</a:t>
            </a:r>
            <a:r>
              <a:rPr sz="1400" dirty="0">
                <a:solidFill>
                  <a:srgbClr val="231F20"/>
                </a:solidFill>
                <a:latin typeface="ＭＳ Ｐ明朝"/>
                <a:cs typeface="ＭＳ Ｐ明朝"/>
              </a:rPr>
              <a:t>り</a:t>
            </a:r>
            <a:r>
              <a:rPr sz="1400" spc="300" dirty="0">
                <a:solidFill>
                  <a:srgbClr val="231F20"/>
                </a:solidFill>
                <a:latin typeface="ＭＳ Ｐ明朝"/>
                <a:cs typeface="ＭＳ Ｐ明朝"/>
              </a:rPr>
              <a:t> </a:t>
            </a:r>
            <a:r>
              <a:rPr sz="1400" spc="-300" dirty="0">
                <a:solidFill>
                  <a:srgbClr val="231F20"/>
                </a:solidFill>
                <a:latin typeface="ＭＳ Ｐ明朝"/>
                <a:cs typeface="ＭＳ Ｐ明朝"/>
              </a:rPr>
              <a:t>￥ 6 0 0</a:t>
            </a:r>
            <a:endParaRPr sz="1400" spc="-300" dirty="0">
              <a:latin typeface="ＭＳ Ｐ明朝"/>
              <a:cs typeface="ＭＳ Ｐ明朝"/>
            </a:endParaRPr>
          </a:p>
          <a:p>
            <a:pPr marL="12700">
              <a:lnSpc>
                <a:spcPct val="100000"/>
              </a:lnSpc>
              <a:spcBef>
                <a:spcPts val="770"/>
              </a:spcBef>
            </a:pPr>
            <a:r>
              <a:rPr sz="1400" dirty="0">
                <a:solidFill>
                  <a:srgbClr val="231F20"/>
                </a:solidFill>
                <a:latin typeface="ＭＳ Ｐ明朝"/>
                <a:cs typeface="ＭＳ Ｐ明朝"/>
              </a:rPr>
              <a:t>蕎麦</a:t>
            </a:r>
            <a:r>
              <a:rPr sz="1400" spc="-140" dirty="0">
                <a:solidFill>
                  <a:srgbClr val="231F20"/>
                </a:solidFill>
                <a:latin typeface="ＭＳ Ｐ明朝"/>
                <a:cs typeface="ＭＳ Ｐ明朝"/>
              </a:rPr>
              <a:t>が</a:t>
            </a:r>
            <a:r>
              <a:rPr sz="1400" dirty="0">
                <a:solidFill>
                  <a:srgbClr val="231F20"/>
                </a:solidFill>
                <a:latin typeface="ＭＳ Ｐ明朝"/>
                <a:cs typeface="ＭＳ Ｐ明朝"/>
              </a:rPr>
              <a:t>き</a:t>
            </a:r>
            <a:r>
              <a:rPr sz="1400" spc="300" dirty="0">
                <a:solidFill>
                  <a:srgbClr val="231F20"/>
                </a:solidFill>
                <a:latin typeface="ＭＳ Ｐ明朝"/>
                <a:cs typeface="ＭＳ Ｐ明朝"/>
              </a:rPr>
              <a:t> </a:t>
            </a:r>
            <a:r>
              <a:rPr sz="1400" spc="-300" dirty="0">
                <a:solidFill>
                  <a:srgbClr val="231F20"/>
                </a:solidFill>
                <a:latin typeface="ＭＳ Ｐ明朝"/>
                <a:cs typeface="ＭＳ Ｐ明朝"/>
              </a:rPr>
              <a:t>￥ 9 0 0</a:t>
            </a:r>
            <a:endParaRPr sz="1400" spc="-300" dirty="0">
              <a:latin typeface="ＭＳ Ｐ明朝"/>
              <a:cs typeface="ＭＳ Ｐ明朝"/>
            </a:endParaRPr>
          </a:p>
        </p:txBody>
      </p:sp>
      <p:sp>
        <p:nvSpPr>
          <p:cNvPr id="13" name="object 105"/>
          <p:cNvSpPr txBox="1"/>
          <p:nvPr/>
        </p:nvSpPr>
        <p:spPr>
          <a:xfrm>
            <a:off x="3496209" y="6273795"/>
            <a:ext cx="215444" cy="2326005"/>
          </a:xfrm>
          <a:prstGeom prst="rect">
            <a:avLst/>
          </a:prstGeom>
        </p:spPr>
        <p:txBody>
          <a:bodyPr vert="eaVert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dirty="0" err="1" smtClean="0">
                <a:solidFill>
                  <a:srgbClr val="231F20"/>
                </a:solidFill>
                <a:latin typeface="ＭＳ Ｐ明朝"/>
                <a:cs typeface="ＭＳ Ｐ明朝"/>
              </a:rPr>
              <a:t>付</a:t>
            </a:r>
            <a:r>
              <a:rPr sz="1400" spc="-55" dirty="0" err="1" smtClean="0">
                <a:solidFill>
                  <a:srgbClr val="231F20"/>
                </a:solidFill>
                <a:latin typeface="ＭＳ Ｐ明朝"/>
                <a:cs typeface="ＭＳ Ｐ明朝"/>
              </a:rPr>
              <a:t>き</a:t>
            </a:r>
            <a:r>
              <a:rPr sz="1400" dirty="0" err="1" smtClean="0">
                <a:solidFill>
                  <a:srgbClr val="231F20"/>
                </a:solidFill>
                <a:latin typeface="ＭＳ Ｐ明朝"/>
                <a:cs typeface="ＭＳ Ｐ明朝"/>
              </a:rPr>
              <a:t>出し</a:t>
            </a:r>
            <a:endParaRPr sz="1400" dirty="0">
              <a:latin typeface="ＭＳ Ｐ明朝"/>
              <a:cs typeface="ＭＳ Ｐ明朝"/>
            </a:endParaRPr>
          </a:p>
        </p:txBody>
      </p:sp>
      <p:sp>
        <p:nvSpPr>
          <p:cNvPr id="14" name="object 2"/>
          <p:cNvSpPr txBox="1"/>
          <p:nvPr/>
        </p:nvSpPr>
        <p:spPr>
          <a:xfrm>
            <a:off x="473621" y="9489052"/>
            <a:ext cx="3124835" cy="2821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220"/>
              </a:lnSpc>
              <a:tabLst>
                <a:tab pos="972819" algn="l"/>
              </a:tabLst>
            </a:pPr>
            <a:r>
              <a:rPr sz="2000" spc="-195" dirty="0">
                <a:solidFill>
                  <a:srgbClr val="231F20"/>
                </a:solidFill>
                <a:latin typeface="ＭＳ Ｐ明朝"/>
                <a:cs typeface="ＭＳ Ｐ明朝"/>
              </a:rPr>
              <a:t>そ</a:t>
            </a:r>
            <a:r>
              <a:rPr sz="2000" spc="-215" dirty="0">
                <a:solidFill>
                  <a:srgbClr val="231F20"/>
                </a:solidFill>
                <a:latin typeface="ＭＳ Ｐ明朝"/>
                <a:cs typeface="ＭＳ Ｐ明朝"/>
              </a:rPr>
              <a:t>ば切</a:t>
            </a:r>
            <a:r>
              <a:rPr sz="2000" spc="-140" dirty="0">
                <a:solidFill>
                  <a:srgbClr val="231F20"/>
                </a:solidFill>
                <a:latin typeface="ＭＳ Ｐ明朝"/>
                <a:cs typeface="ＭＳ Ｐ明朝"/>
              </a:rPr>
              <a:t>り	</a:t>
            </a:r>
            <a:r>
              <a:rPr sz="2000" spc="-190" dirty="0" smtClean="0">
                <a:solidFill>
                  <a:srgbClr val="231F20"/>
                </a:solidFill>
                <a:latin typeface="ＭＳ Ｐ明朝"/>
                <a:cs typeface="ＭＳ Ｐ明朝"/>
              </a:rPr>
              <a:t>あ</a:t>
            </a:r>
            <a:r>
              <a:rPr sz="2000" spc="-215" dirty="0" smtClean="0">
                <a:solidFill>
                  <a:srgbClr val="231F20"/>
                </a:solidFill>
                <a:latin typeface="ＭＳ Ｐ明朝"/>
                <a:cs typeface="ＭＳ Ｐ明朝"/>
              </a:rPr>
              <a:t>す</a:t>
            </a:r>
            <a:r>
              <a:rPr sz="2000" spc="-145" dirty="0" smtClean="0">
                <a:solidFill>
                  <a:srgbClr val="231F20"/>
                </a:solidFill>
                <a:latin typeface="ＭＳ Ｐ明朝"/>
                <a:cs typeface="ＭＳ Ｐ明朝"/>
              </a:rPr>
              <a:t>く</a:t>
            </a:r>
            <a:r>
              <a:rPr sz="2000" spc="-170" dirty="0" smtClean="0">
                <a:solidFill>
                  <a:srgbClr val="231F20"/>
                </a:solidFill>
                <a:latin typeface="ＭＳ Ｐ明朝"/>
                <a:cs typeface="ＭＳ Ｐ明朝"/>
              </a:rPr>
              <a:t>る</a:t>
            </a:r>
            <a:endParaRPr sz="1400" dirty="0">
              <a:latin typeface="ＭＳ Ｐ明朝"/>
              <a:cs typeface="ＭＳ Ｐ明朝"/>
            </a:endParaRPr>
          </a:p>
        </p:txBody>
      </p:sp>
      <p:sp>
        <p:nvSpPr>
          <p:cNvPr id="18" name="object 2"/>
          <p:cNvSpPr txBox="1"/>
          <p:nvPr/>
        </p:nvSpPr>
        <p:spPr>
          <a:xfrm>
            <a:off x="473621" y="9808197"/>
            <a:ext cx="3124835" cy="2051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39"/>
              </a:lnSpc>
              <a:spcBef>
                <a:spcPts val="284"/>
              </a:spcBef>
            </a:pPr>
            <a:r>
              <a:rPr sz="1400" spc="-150" dirty="0" smtClean="0">
                <a:solidFill>
                  <a:srgbClr val="231F20"/>
                </a:solidFill>
                <a:latin typeface="ＭＳ Ｐ明朝"/>
                <a:cs typeface="ＭＳ Ｐ明朝"/>
              </a:rPr>
              <a:t>〒</a:t>
            </a:r>
            <a:r>
              <a:rPr sz="1400" spc="-75" dirty="0" smtClean="0">
                <a:solidFill>
                  <a:srgbClr val="231F20"/>
                </a:solidFill>
                <a:latin typeface="ＭＳ Ｐ明朝"/>
                <a:cs typeface="ＭＳ Ｐ明朝"/>
              </a:rPr>
              <a:t>135-0061</a:t>
            </a:r>
            <a:r>
              <a:rPr lang="ja-JP" altLang="en-US" sz="1400" spc="30" dirty="0">
                <a:solidFill>
                  <a:srgbClr val="231F20"/>
                </a:solidFill>
                <a:latin typeface="ＭＳ Ｐ明朝"/>
                <a:cs typeface="ＭＳ Ｐ明朝"/>
              </a:rPr>
              <a:t>　</a:t>
            </a:r>
            <a:r>
              <a:rPr sz="1400" spc="-150" dirty="0" smtClean="0">
                <a:solidFill>
                  <a:srgbClr val="231F20"/>
                </a:solidFill>
                <a:latin typeface="ＭＳ Ｐ明朝"/>
                <a:cs typeface="ＭＳ Ｐ明朝"/>
              </a:rPr>
              <a:t>東京都江東区豊洲</a:t>
            </a:r>
            <a:r>
              <a:rPr sz="1400" spc="-75" dirty="0" smtClean="0">
                <a:solidFill>
                  <a:srgbClr val="231F20"/>
                </a:solidFill>
                <a:latin typeface="ＭＳ Ｐ明朝"/>
                <a:cs typeface="ＭＳ Ｐ明朝"/>
              </a:rPr>
              <a:t>3-2-3</a:t>
            </a:r>
            <a:endParaRPr sz="1400" dirty="0">
              <a:latin typeface="ＭＳ Ｐ明朝"/>
              <a:cs typeface="ＭＳ Ｐ明朝"/>
            </a:endParaRPr>
          </a:p>
        </p:txBody>
      </p:sp>
      <p:sp>
        <p:nvSpPr>
          <p:cNvPr id="19" name="object 2"/>
          <p:cNvSpPr txBox="1"/>
          <p:nvPr/>
        </p:nvSpPr>
        <p:spPr>
          <a:xfrm>
            <a:off x="473621" y="10019731"/>
            <a:ext cx="3124835" cy="2051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1600"/>
              </a:lnSpc>
              <a:spcBef>
                <a:spcPts val="80"/>
              </a:spcBef>
              <a:tabLst>
                <a:tab pos="1520825" algn="l"/>
              </a:tabLst>
            </a:pPr>
            <a:r>
              <a:rPr sz="1400" spc="-150" dirty="0" smtClean="0">
                <a:solidFill>
                  <a:srgbClr val="231F20"/>
                </a:solidFill>
                <a:latin typeface="ＭＳ Ｐ明朝"/>
                <a:cs typeface="ＭＳ Ｐ明朝"/>
              </a:rPr>
              <a:t>電話</a:t>
            </a:r>
            <a:r>
              <a:rPr sz="1400" spc="5" dirty="0">
                <a:solidFill>
                  <a:srgbClr val="231F20"/>
                </a:solidFill>
                <a:latin typeface="ＭＳ Ｐ明朝"/>
                <a:cs typeface="ＭＳ Ｐ明朝"/>
              </a:rPr>
              <a:t>：</a:t>
            </a:r>
            <a:r>
              <a:rPr sz="1400" spc="-75" dirty="0">
                <a:solidFill>
                  <a:srgbClr val="231F20"/>
                </a:solidFill>
                <a:latin typeface="ＭＳ Ｐ明朝"/>
                <a:cs typeface="ＭＳ Ｐ明朝"/>
              </a:rPr>
              <a:t>03-1234-1111</a:t>
            </a:r>
            <a:r>
              <a:rPr sz="1400" dirty="0">
                <a:solidFill>
                  <a:srgbClr val="231F20"/>
                </a:solidFill>
                <a:latin typeface="ＭＳ Ｐ明朝"/>
                <a:cs typeface="ＭＳ Ｐ明朝"/>
              </a:rPr>
              <a:t>	</a:t>
            </a:r>
            <a:r>
              <a:rPr sz="1400" spc="-95" dirty="0">
                <a:solidFill>
                  <a:srgbClr val="231F20"/>
                </a:solidFill>
                <a:latin typeface="ＭＳ Ｐ明朝"/>
                <a:cs typeface="ＭＳ Ｐ明朝"/>
              </a:rPr>
              <a:t>営業時間11：00～</a:t>
            </a:r>
            <a:r>
              <a:rPr sz="1400" spc="-95" dirty="0" smtClean="0">
                <a:solidFill>
                  <a:srgbClr val="231F20"/>
                </a:solidFill>
                <a:latin typeface="ＭＳ Ｐ明朝"/>
                <a:cs typeface="ＭＳ Ｐ明朝"/>
              </a:rPr>
              <a:t>20：00</a:t>
            </a:r>
            <a:endParaRPr sz="1400" dirty="0">
              <a:latin typeface="ＭＳ Ｐ明朝"/>
              <a:cs typeface="ＭＳ Ｐ明朝"/>
            </a:endParaRPr>
          </a:p>
        </p:txBody>
      </p:sp>
      <p:sp>
        <p:nvSpPr>
          <p:cNvPr id="20" name="object 2"/>
          <p:cNvSpPr txBox="1"/>
          <p:nvPr/>
        </p:nvSpPr>
        <p:spPr>
          <a:xfrm>
            <a:off x="473621" y="10218565"/>
            <a:ext cx="3124835" cy="2051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1600"/>
              </a:lnSpc>
              <a:spcBef>
                <a:spcPts val="80"/>
              </a:spcBef>
              <a:tabLst>
                <a:tab pos="1520825" algn="l"/>
              </a:tabLst>
            </a:pPr>
            <a:r>
              <a:rPr sz="1400" spc="-95" dirty="0" smtClean="0">
                <a:solidFill>
                  <a:srgbClr val="231F20"/>
                </a:solidFill>
                <a:latin typeface="ＭＳ Ｐ明朝"/>
                <a:cs typeface="ＭＳ Ｐ明朝"/>
              </a:rPr>
              <a:t>URL</a:t>
            </a:r>
            <a:r>
              <a:rPr sz="1400" spc="-95" dirty="0">
                <a:solidFill>
                  <a:srgbClr val="231F20"/>
                </a:solidFill>
                <a:latin typeface="ＭＳ Ｐ明朝"/>
                <a:cs typeface="ＭＳ Ｐ明朝"/>
              </a:rPr>
              <a:t>：</a:t>
            </a:r>
            <a:r>
              <a:rPr sz="1400" spc="-195" dirty="0">
                <a:solidFill>
                  <a:srgbClr val="231F20"/>
                </a:solidFill>
                <a:latin typeface="ＭＳ Ｐ明朝"/>
                <a:cs typeface="ＭＳ Ｐ明朝"/>
              </a:rPr>
              <a:t> </a:t>
            </a:r>
            <a:r>
              <a:rPr sz="1400" spc="-70" dirty="0">
                <a:solidFill>
                  <a:srgbClr val="231F20"/>
                </a:solidFill>
                <a:latin typeface="ＭＳ Ｐ明朝"/>
                <a:cs typeface="ＭＳ Ｐ明朝"/>
              </a:rPr>
              <a:t>http://www.askult.com/</a:t>
            </a:r>
            <a:endParaRPr sz="1400" dirty="0">
              <a:latin typeface="ＭＳ Ｐ明朝"/>
              <a:cs typeface="ＭＳ Ｐ明朝"/>
            </a:endParaRPr>
          </a:p>
        </p:txBody>
      </p:sp>
    </p:spTree>
    <p:extLst>
      <p:ext uri="{BB962C8B-B14F-4D97-AF65-F5344CB8AC3E}">
        <p14:creationId xmlns:p14="http://schemas.microsoft.com/office/powerpoint/2010/main" val="3301741029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soba1</Template>
  <TotalTime>0</TotalTime>
  <Words>215</Words>
  <Application>Microsoft Office PowerPoint</Application>
  <PresentationFormat>ユーザー設定</PresentationFormat>
  <Paragraphs>42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ＭＳ Ｐ明朝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2</cp:revision>
  <cp:lastPrinted>2015-10-28T05:50:51Z</cp:lastPrinted>
  <dcterms:created xsi:type="dcterms:W3CDTF">2018-03-25T08:25:46Z</dcterms:created>
  <dcterms:modified xsi:type="dcterms:W3CDTF">2018-03-30T07:13:50Z</dcterms:modified>
</cp:coreProperties>
</file>