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6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AD8B"/>
    <a:srgbClr val="E8D6BB"/>
    <a:srgbClr val="C9CACA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1950" y="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6"/>
          </a:xfrm>
          <a:prstGeom prst="rect">
            <a:avLst/>
          </a:prstGeom>
        </p:spPr>
        <p:txBody>
          <a:bodyPr vert="horz" lIns="86050" tIns="43025" rIns="86050" bIns="4302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2" y="0"/>
            <a:ext cx="2946151" cy="496106"/>
          </a:xfrm>
          <a:prstGeom prst="rect">
            <a:avLst/>
          </a:prstGeom>
        </p:spPr>
        <p:txBody>
          <a:bodyPr vert="horz" lIns="86050" tIns="43025" rIns="86050" bIns="43025" rtlCol="0"/>
          <a:lstStyle>
            <a:lvl1pPr algn="r">
              <a:defRPr sz="1200"/>
            </a:lvl1pPr>
          </a:lstStyle>
          <a:p>
            <a:fld id="{EA4C0380-2DE9-498B-B68D-60B46204BA80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7"/>
            <a:ext cx="2946151" cy="496105"/>
          </a:xfrm>
          <a:prstGeom prst="rect">
            <a:avLst/>
          </a:prstGeom>
        </p:spPr>
        <p:txBody>
          <a:bodyPr vert="horz" lIns="86050" tIns="43025" rIns="86050" bIns="4302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2" y="9429027"/>
            <a:ext cx="2946151" cy="496105"/>
          </a:xfrm>
          <a:prstGeom prst="rect">
            <a:avLst/>
          </a:prstGeom>
        </p:spPr>
        <p:txBody>
          <a:bodyPr vert="horz" lIns="86050" tIns="43025" rIns="86050" bIns="43025" rtlCol="0" anchor="b"/>
          <a:lstStyle>
            <a:lvl1pPr algn="r">
              <a:defRPr sz="12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8" cy="49805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8" cy="498055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8250"/>
            <a:ext cx="23876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9" rIns="91438" bIns="4571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8"/>
            <a:ext cx="5438140" cy="3908613"/>
          </a:xfrm>
          <a:prstGeom prst="rect">
            <a:avLst/>
          </a:prstGeom>
        </p:spPr>
        <p:txBody>
          <a:bodyPr vert="horz" lIns="91438" tIns="45719" rIns="91438" bIns="45719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8" cy="498054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7" y="9428587"/>
            <a:ext cx="2945658" cy="498054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" t="1949" r="1332" b="2408"/>
          <a:stretch/>
        </p:blipFill>
        <p:spPr>
          <a:xfrm>
            <a:off x="0" y="3606"/>
            <a:ext cx="7795026" cy="10904400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360000" y="9194491"/>
            <a:ext cx="1785600" cy="12348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地図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00" y="9144000"/>
            <a:ext cx="3249175" cy="185014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45033"/>
            <a:ext cx="5977140" cy="7955296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856" y="1986896"/>
            <a:ext cx="4325121" cy="6205741"/>
          </a:xfrm>
          <a:prstGeom prst="rect">
            <a:avLst/>
          </a:prstGeom>
        </p:spPr>
      </p:pic>
      <p:sp>
        <p:nvSpPr>
          <p:cNvPr id="37" name="object 8"/>
          <p:cNvSpPr txBox="1"/>
          <p:nvPr/>
        </p:nvSpPr>
        <p:spPr>
          <a:xfrm>
            <a:off x="2196000" y="9149873"/>
            <a:ext cx="2469102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 spc="100" dirty="0" err="1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Askul</a:t>
            </a:r>
            <a:r>
              <a:rPr lang="ja-JP" altLang="en-US" sz="80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　</a:t>
            </a:r>
            <a:r>
              <a:rPr sz="2550" b="1" spc="1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Bakery</a:t>
            </a:r>
            <a:endParaRPr sz="2550" dirty="0">
              <a:latin typeface="小塚ゴシック Pro B"/>
              <a:cs typeface="小塚ゴシック Pro B"/>
            </a:endParaRPr>
          </a:p>
        </p:txBody>
      </p:sp>
      <p:sp>
        <p:nvSpPr>
          <p:cNvPr id="38" name="object 9"/>
          <p:cNvSpPr txBox="1"/>
          <p:nvPr/>
        </p:nvSpPr>
        <p:spPr>
          <a:xfrm>
            <a:off x="2196000" y="9811089"/>
            <a:ext cx="2196000" cy="368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25" b="1" spc="0" baseline="9661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Tel.</a:t>
            </a:r>
            <a:r>
              <a:rPr sz="2250" b="1" spc="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03-1234-1111</a:t>
            </a:r>
            <a:endParaRPr sz="2250" dirty="0">
              <a:latin typeface="小塚ゴシック Pro B"/>
              <a:cs typeface="小塚ゴシック Pro B"/>
            </a:endParaRPr>
          </a:p>
        </p:txBody>
      </p:sp>
      <p:sp>
        <p:nvSpPr>
          <p:cNvPr id="39" name="object 10"/>
          <p:cNvSpPr txBox="1"/>
          <p:nvPr/>
        </p:nvSpPr>
        <p:spPr>
          <a:xfrm>
            <a:off x="2196000" y="10133048"/>
            <a:ext cx="2196000" cy="128881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65"/>
              </a:spcBef>
            </a:pPr>
            <a:r>
              <a:rPr sz="700" spc="65" dirty="0">
                <a:solidFill>
                  <a:srgbClr val="FFFFFF"/>
                </a:solidFill>
                <a:latin typeface="小塚ゴシック Pro R"/>
                <a:cs typeface="小塚ゴシック Pro R"/>
              </a:rPr>
              <a:t>東京都江東区豊洲</a:t>
            </a:r>
            <a:r>
              <a:rPr sz="700" spc="50" dirty="0" smtClean="0">
                <a:solidFill>
                  <a:srgbClr val="FFFFFF"/>
                </a:solidFill>
                <a:latin typeface="小塚ゴシック Pro R"/>
                <a:cs typeface="小塚ゴシック Pro R"/>
              </a:rPr>
              <a:t>3-2-3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41" name="object 12"/>
          <p:cNvSpPr txBox="1"/>
          <p:nvPr/>
        </p:nvSpPr>
        <p:spPr>
          <a:xfrm>
            <a:off x="2196000" y="9514317"/>
            <a:ext cx="2196000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spc="5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OPEN/</a:t>
            </a:r>
            <a:r>
              <a:rPr sz="1000" spc="-4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 </a:t>
            </a:r>
            <a:r>
              <a:rPr sz="1000" spc="-1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7</a:t>
            </a:r>
            <a:r>
              <a:rPr sz="1000" spc="-2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：</a:t>
            </a:r>
            <a:r>
              <a:rPr sz="10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000" spc="1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0～</a:t>
            </a:r>
            <a:r>
              <a:rPr sz="10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1</a:t>
            </a:r>
            <a:r>
              <a:rPr sz="1000" spc="-1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8</a:t>
            </a:r>
            <a:r>
              <a:rPr sz="1000" spc="-2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：</a:t>
            </a:r>
            <a:r>
              <a:rPr sz="10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000" spc="-2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125" spc="-97" baseline="7407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（</a:t>
            </a:r>
            <a:r>
              <a:rPr sz="1125" spc="44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日</a:t>
            </a:r>
            <a:r>
              <a:rPr sz="1125" spc="89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曜定休）</a:t>
            </a:r>
            <a:endParaRPr sz="1125" baseline="7407" dirty="0">
              <a:latin typeface="小塚ゴシック Pro M"/>
              <a:cs typeface="小塚ゴシック Pro M"/>
            </a:endParaRPr>
          </a:p>
        </p:txBody>
      </p:sp>
      <p:sp>
        <p:nvSpPr>
          <p:cNvPr id="50" name="object 10"/>
          <p:cNvSpPr txBox="1"/>
          <p:nvPr/>
        </p:nvSpPr>
        <p:spPr>
          <a:xfrm>
            <a:off x="2196000" y="10265139"/>
            <a:ext cx="2196000" cy="182742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spc="5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http</a:t>
            </a:r>
            <a:r>
              <a:rPr sz="1050" b="1" spc="5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://www.askult.com/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52" name="object 13"/>
          <p:cNvSpPr txBox="1"/>
          <p:nvPr/>
        </p:nvSpPr>
        <p:spPr>
          <a:xfrm>
            <a:off x="4737102" y="9542971"/>
            <a:ext cx="936000" cy="3714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3495" indent="58419">
              <a:lnSpc>
                <a:spcPct val="103099"/>
              </a:lnSpc>
              <a:spcBef>
                <a:spcPts val="9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 </a:t>
            </a:r>
            <a:r>
              <a:rPr sz="1100" b="1" spc="8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割</a:t>
            </a:r>
            <a:r>
              <a:rPr sz="1100" b="1" spc="4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-10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チケット</a:t>
            </a:r>
            <a:endParaRPr sz="1100" spc="-100" dirty="0">
              <a:latin typeface="小塚ゴシック Pro B"/>
              <a:cs typeface="小塚ゴシック Pro B"/>
            </a:endParaRPr>
          </a:p>
        </p:txBody>
      </p:sp>
      <p:sp>
        <p:nvSpPr>
          <p:cNvPr id="53" name="object 14"/>
          <p:cNvSpPr txBox="1"/>
          <p:nvPr/>
        </p:nvSpPr>
        <p:spPr>
          <a:xfrm>
            <a:off x="4881102" y="9912550"/>
            <a:ext cx="67945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10%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54" name="object 15"/>
          <p:cNvSpPr txBox="1"/>
          <p:nvPr/>
        </p:nvSpPr>
        <p:spPr>
          <a:xfrm>
            <a:off x="4881102" y="10182424"/>
            <a:ext cx="60452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55" name="object 16"/>
          <p:cNvSpPr txBox="1"/>
          <p:nvPr/>
        </p:nvSpPr>
        <p:spPr>
          <a:xfrm>
            <a:off x="6357102" y="9534500"/>
            <a:ext cx="936000" cy="3714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3495" indent="58419">
              <a:lnSpc>
                <a:spcPct val="103099"/>
              </a:lnSpc>
              <a:spcBef>
                <a:spcPts val="9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 </a:t>
            </a:r>
            <a:r>
              <a:rPr sz="1100" b="1" spc="8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割</a:t>
            </a:r>
            <a:r>
              <a:rPr sz="1100" b="1" spc="4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-10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チケット</a:t>
            </a:r>
            <a:endParaRPr sz="1100" spc="-100" dirty="0">
              <a:latin typeface="小塚ゴシック Pro B"/>
              <a:cs typeface="小塚ゴシック Pro B"/>
            </a:endParaRPr>
          </a:p>
        </p:txBody>
      </p:sp>
      <p:sp>
        <p:nvSpPr>
          <p:cNvPr id="56" name="object 17"/>
          <p:cNvSpPr txBox="1"/>
          <p:nvPr/>
        </p:nvSpPr>
        <p:spPr>
          <a:xfrm>
            <a:off x="6501600" y="9879024"/>
            <a:ext cx="67945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10%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57" name="object 18"/>
          <p:cNvSpPr txBox="1"/>
          <p:nvPr/>
        </p:nvSpPr>
        <p:spPr>
          <a:xfrm>
            <a:off x="6501600" y="10148899"/>
            <a:ext cx="60452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40" name="object 11"/>
          <p:cNvSpPr txBox="1">
            <a:spLocks/>
          </p:cNvSpPr>
          <p:nvPr/>
        </p:nvSpPr>
        <p:spPr>
          <a:xfrm>
            <a:off x="2391227" y="1281835"/>
            <a:ext cx="3241336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3900" spc="155" dirty="0" smtClean="0">
                <a:solidFill>
                  <a:srgbClr val="C7AD8B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2018.4.2</a:t>
            </a:r>
            <a:r>
              <a:rPr lang="en-US" sz="1000" spc="340" dirty="0">
                <a:solidFill>
                  <a:srgbClr val="C7AD8B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 </a:t>
            </a:r>
            <a:r>
              <a:rPr lang="en-US" sz="3600" spc="195" baseline="2415" dirty="0" smtClean="0">
                <a:solidFill>
                  <a:srgbClr val="C7AD8B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Mon</a:t>
            </a:r>
            <a:endParaRPr lang="en-US" sz="3600" baseline="2415" dirty="0">
              <a:solidFill>
                <a:srgbClr val="C7AD8B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490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askul_bakery_a</Template>
  <TotalTime>22</TotalTime>
  <Words>141</Words>
  <Application>Microsoft Office PowerPoint</Application>
  <PresentationFormat>ユーザー設定</PresentationFormat>
  <Paragraphs>30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7</cp:revision>
  <cp:lastPrinted>2018-03-30T08:15:50Z</cp:lastPrinted>
  <dcterms:created xsi:type="dcterms:W3CDTF">2018-03-26T05:50:55Z</dcterms:created>
  <dcterms:modified xsi:type="dcterms:W3CDTF">2018-03-30T08:16:10Z</dcterms:modified>
</cp:coreProperties>
</file>