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7" r:id="rId3"/>
  </p:sldIdLst>
  <p:sldSz cx="7775575" cy="10907713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8A5D"/>
    <a:srgbClr val="C7AD8B"/>
    <a:srgbClr val="E8D6BB"/>
    <a:srgbClr val="C9CACA"/>
    <a:srgbClr val="231815"/>
    <a:srgbClr val="604C3F"/>
    <a:srgbClr val="595757"/>
    <a:srgbClr val="A48B78"/>
    <a:srgbClr val="7A6A56"/>
    <a:srgbClr val="C61A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63" autoAdjust="0"/>
    <p:restoredTop sz="98597" autoAdjust="0"/>
  </p:normalViewPr>
  <p:slideViewPr>
    <p:cSldViewPr snapToGrid="0">
      <p:cViewPr varScale="1">
        <p:scale>
          <a:sx n="80" d="100"/>
          <a:sy n="80" d="100"/>
        </p:scale>
        <p:origin x="2778" y="7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8" d="100"/>
          <a:sy n="48" d="100"/>
        </p:scale>
        <p:origin x="-2982" y="-10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6151" cy="496107"/>
          </a:xfrm>
          <a:prstGeom prst="rect">
            <a:avLst/>
          </a:prstGeom>
        </p:spPr>
        <p:txBody>
          <a:bodyPr vert="horz" lIns="86035" tIns="43017" rIns="86035" bIns="43017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0052" y="0"/>
            <a:ext cx="2946151" cy="496107"/>
          </a:xfrm>
          <a:prstGeom prst="rect">
            <a:avLst/>
          </a:prstGeom>
        </p:spPr>
        <p:txBody>
          <a:bodyPr vert="horz" lIns="86035" tIns="43017" rIns="86035" bIns="43017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429026"/>
            <a:ext cx="2946151" cy="496106"/>
          </a:xfrm>
          <a:prstGeom prst="rect">
            <a:avLst/>
          </a:prstGeom>
        </p:spPr>
        <p:txBody>
          <a:bodyPr vert="horz" lIns="86035" tIns="43017" rIns="86035" bIns="43017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0052" y="9429026"/>
            <a:ext cx="2946151" cy="496106"/>
          </a:xfrm>
          <a:prstGeom prst="rect">
            <a:avLst/>
          </a:prstGeom>
        </p:spPr>
        <p:txBody>
          <a:bodyPr vert="horz" lIns="86035" tIns="43017" rIns="86035" bIns="43017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8" cy="498055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8" y="1"/>
            <a:ext cx="2945658" cy="498055"/>
          </a:xfrm>
          <a:prstGeom prst="rect">
            <a:avLst/>
          </a:prstGeom>
        </p:spPr>
        <p:txBody>
          <a:bodyPr vert="horz" lIns="91421" tIns="45711" rIns="91421" bIns="45711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2018/3/30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8250"/>
            <a:ext cx="23907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1" tIns="45711" rIns="91421" bIns="45711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7"/>
            <a:ext cx="5438140" cy="3908613"/>
          </a:xfrm>
          <a:prstGeom prst="rect">
            <a:avLst/>
          </a:prstGeom>
        </p:spPr>
        <p:txBody>
          <a:bodyPr vert="horz" lIns="91421" tIns="45711" rIns="91421" bIns="45711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3" y="9428587"/>
            <a:ext cx="2945658" cy="498054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l">
              <a:defRPr sz="11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8" y="9428587"/>
            <a:ext cx="2945658" cy="498054"/>
          </a:xfrm>
          <a:prstGeom prst="rect">
            <a:avLst/>
          </a:prstGeom>
        </p:spPr>
        <p:txBody>
          <a:bodyPr vert="horz" lIns="91421" tIns="45711" rIns="91421" bIns="45711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eaLnBrk="1" fontAlgn="base" hangingPunct="1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eaLnBrk="1" fontAlgn="base" hangingPunct="1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3" t="2105" r="1474" b="2237"/>
          <a:stretch/>
        </p:blipFill>
        <p:spPr>
          <a:xfrm>
            <a:off x="0" y="0"/>
            <a:ext cx="7764103" cy="109044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45033"/>
            <a:ext cx="5977140" cy="795529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856" y="1986896"/>
            <a:ext cx="4325121" cy="6205741"/>
          </a:xfrm>
          <a:prstGeom prst="rect">
            <a:avLst/>
          </a:prstGeom>
        </p:spPr>
      </p:pic>
      <p:sp>
        <p:nvSpPr>
          <p:cNvPr id="40" name="object 11"/>
          <p:cNvSpPr txBox="1">
            <a:spLocks/>
          </p:cNvSpPr>
          <p:nvPr/>
        </p:nvSpPr>
        <p:spPr>
          <a:xfrm>
            <a:off x="2391227" y="1281835"/>
            <a:ext cx="3241336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>
            <a:lvl1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2pPr>
            <a:lvl3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3pPr>
            <a:lvl4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4pPr>
            <a:lvl5pPr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5pPr>
            <a:lvl6pPr marL="4572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6pPr>
            <a:lvl7pPr marL="9144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7pPr>
            <a:lvl8pPr marL="13716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8pPr>
            <a:lvl9pPr marL="1828800" algn="l" defTabSz="776288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kumimoji="1" sz="3700">
                <a:solidFill>
                  <a:schemeClr val="tx1"/>
                </a:solidFill>
                <a:latin typeface="Calibri Light"/>
                <a:ea typeface="ＭＳ Ｐゴシック" pitchFamily="50" charset="-128"/>
              </a:defRPr>
            </a:lvl9pPr>
          </a:lstStyle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en-US" sz="3900" spc="155" dirty="0" smtClean="0">
                <a:solidFill>
                  <a:srgbClr val="AF8A5D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2018.4.2</a:t>
            </a:r>
            <a:r>
              <a:rPr lang="en-US" sz="1000" spc="340" dirty="0" smtClean="0">
                <a:solidFill>
                  <a:srgbClr val="AF8A5D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 </a:t>
            </a:r>
            <a:r>
              <a:rPr lang="en-US" sz="3600" spc="195" baseline="2415" dirty="0" smtClean="0">
                <a:solidFill>
                  <a:srgbClr val="AF8A5D"/>
                </a:solidFill>
                <a:latin typeface="小塚ゴシック Pro B" panose="020B0800000000000000" pitchFamily="34" charset="-128"/>
                <a:ea typeface="小塚ゴシック Pro B" panose="020B0800000000000000" pitchFamily="34" charset="-128"/>
              </a:rPr>
              <a:t>Mon</a:t>
            </a:r>
            <a:endParaRPr lang="en-US" sz="3600" baseline="2415" dirty="0">
              <a:solidFill>
                <a:srgbClr val="AF8A5D"/>
              </a:solidFill>
              <a:latin typeface="小塚ゴシック Pro B" panose="020B0800000000000000" pitchFamily="34" charset="-128"/>
              <a:ea typeface="小塚ゴシック Pro B" panose="020B0800000000000000" pitchFamily="34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360000" y="9194491"/>
            <a:ext cx="1785600" cy="1234800"/>
          </a:xfrm>
          <a:prstGeom prst="rect">
            <a:avLst/>
          </a:prstGeom>
          <a:solidFill>
            <a:srgbClr val="C9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200" dirty="0">
                <a:solidFill>
                  <a:schemeClr val="tx1"/>
                </a:solidFill>
              </a:rPr>
              <a:t>地図</a:t>
            </a:r>
            <a:r>
              <a:rPr lang="ja-JP" altLang="en-US" sz="1200" dirty="0" smtClean="0">
                <a:solidFill>
                  <a:schemeClr val="tx1"/>
                </a:solidFill>
              </a:rPr>
              <a:t>が</a:t>
            </a:r>
            <a:r>
              <a:rPr lang="ja-JP" altLang="en-US" sz="1200" dirty="0">
                <a:solidFill>
                  <a:schemeClr val="tx1"/>
                </a:solidFill>
              </a:rPr>
              <a:t>入</a:t>
            </a:r>
            <a:r>
              <a:rPr lang="ja-JP" altLang="en-US" sz="1200" dirty="0" smtClean="0">
                <a:solidFill>
                  <a:schemeClr val="tx1"/>
                </a:solidFill>
              </a:rPr>
              <a:t>ります</a:t>
            </a:r>
            <a:endParaRPr kumimoji="1" lang="ja-JP" altLang="en-US" sz="1200" dirty="0">
              <a:solidFill>
                <a:schemeClr val="tx1"/>
              </a:solidFill>
            </a:endParaRPr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000" y="9144000"/>
            <a:ext cx="3249175" cy="1850140"/>
          </a:xfrm>
          <a:prstGeom prst="rect">
            <a:avLst/>
          </a:prstGeom>
        </p:spPr>
      </p:pic>
      <p:sp>
        <p:nvSpPr>
          <p:cNvPr id="23" name="object 8"/>
          <p:cNvSpPr txBox="1"/>
          <p:nvPr/>
        </p:nvSpPr>
        <p:spPr>
          <a:xfrm>
            <a:off x="2196000" y="9149873"/>
            <a:ext cx="2469102" cy="4052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50" b="1" spc="100" dirty="0" err="1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Askul</a:t>
            </a:r>
            <a:r>
              <a:rPr lang="ja-JP" altLang="en-US" sz="800" b="1" spc="10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　</a:t>
            </a:r>
            <a:r>
              <a:rPr sz="2550" b="1" spc="125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Bakery</a:t>
            </a:r>
            <a:endParaRPr sz="2550" dirty="0">
              <a:latin typeface="小塚ゴシック Pro B"/>
              <a:cs typeface="小塚ゴシック Pro B"/>
            </a:endParaRPr>
          </a:p>
        </p:txBody>
      </p:sp>
      <p:sp>
        <p:nvSpPr>
          <p:cNvPr id="24" name="object 9"/>
          <p:cNvSpPr txBox="1"/>
          <p:nvPr/>
        </p:nvSpPr>
        <p:spPr>
          <a:xfrm>
            <a:off x="2196000" y="9811089"/>
            <a:ext cx="2196000" cy="368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725" b="1" spc="0" baseline="9661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Tel.</a:t>
            </a:r>
            <a:r>
              <a:rPr sz="2250" b="1" spc="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03-1234-1111</a:t>
            </a:r>
            <a:endParaRPr sz="2250" dirty="0">
              <a:latin typeface="小塚ゴシック Pro B"/>
              <a:cs typeface="小塚ゴシック Pro B"/>
            </a:endParaRPr>
          </a:p>
        </p:txBody>
      </p:sp>
      <p:sp>
        <p:nvSpPr>
          <p:cNvPr id="25" name="object 10"/>
          <p:cNvSpPr txBox="1"/>
          <p:nvPr/>
        </p:nvSpPr>
        <p:spPr>
          <a:xfrm>
            <a:off x="2196000" y="10133048"/>
            <a:ext cx="2196000" cy="128881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22860">
              <a:lnSpc>
                <a:spcPct val="100000"/>
              </a:lnSpc>
              <a:spcBef>
                <a:spcPts val="165"/>
              </a:spcBef>
            </a:pPr>
            <a:r>
              <a:rPr sz="700" spc="65" dirty="0">
                <a:solidFill>
                  <a:srgbClr val="FFFFFF"/>
                </a:solidFill>
                <a:latin typeface="小塚ゴシック Pro R"/>
                <a:cs typeface="小塚ゴシック Pro R"/>
              </a:rPr>
              <a:t>東京都江東区豊洲</a:t>
            </a:r>
            <a:r>
              <a:rPr sz="700" spc="50" dirty="0" smtClean="0">
                <a:solidFill>
                  <a:srgbClr val="FFFFFF"/>
                </a:solidFill>
                <a:latin typeface="小塚ゴシック Pro R"/>
                <a:cs typeface="小塚ゴシック Pro R"/>
              </a:rPr>
              <a:t>3-2-3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26" name="object 12"/>
          <p:cNvSpPr txBox="1"/>
          <p:nvPr/>
        </p:nvSpPr>
        <p:spPr>
          <a:xfrm>
            <a:off x="2196000" y="9514317"/>
            <a:ext cx="2196000" cy="169918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000" spc="5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OPEN/</a:t>
            </a:r>
            <a:r>
              <a:rPr sz="1000" spc="-45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 </a:t>
            </a:r>
            <a:r>
              <a:rPr sz="1000" spc="-1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7</a:t>
            </a:r>
            <a:r>
              <a:rPr sz="1000" spc="-2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：</a:t>
            </a:r>
            <a:r>
              <a:rPr sz="10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0</a:t>
            </a:r>
            <a:r>
              <a:rPr sz="1000" spc="100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0～</a:t>
            </a:r>
            <a:r>
              <a:rPr sz="10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1</a:t>
            </a:r>
            <a:r>
              <a:rPr sz="1000" spc="-1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8</a:t>
            </a:r>
            <a:r>
              <a:rPr sz="1000" spc="-2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：</a:t>
            </a:r>
            <a:r>
              <a:rPr sz="10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0</a:t>
            </a:r>
            <a:r>
              <a:rPr sz="1000" spc="-200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0</a:t>
            </a:r>
            <a:r>
              <a:rPr sz="1125" spc="-97" baseline="7407" dirty="0" smtClean="0">
                <a:solidFill>
                  <a:srgbClr val="FFFFFF"/>
                </a:solidFill>
                <a:latin typeface="小塚ゴシック Pro M"/>
                <a:cs typeface="小塚ゴシック Pro M"/>
              </a:rPr>
              <a:t>（</a:t>
            </a:r>
            <a:r>
              <a:rPr sz="1125" spc="44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日</a:t>
            </a:r>
            <a:r>
              <a:rPr sz="1125" spc="89" baseline="7407" dirty="0">
                <a:solidFill>
                  <a:srgbClr val="FFFFFF"/>
                </a:solidFill>
                <a:latin typeface="小塚ゴシック Pro M"/>
                <a:cs typeface="小塚ゴシック Pro M"/>
              </a:rPr>
              <a:t>曜定休）</a:t>
            </a:r>
            <a:endParaRPr sz="1125" baseline="7407" dirty="0">
              <a:latin typeface="小塚ゴシック Pro M"/>
              <a:cs typeface="小塚ゴシック Pro M"/>
            </a:endParaRPr>
          </a:p>
        </p:txBody>
      </p:sp>
      <p:sp>
        <p:nvSpPr>
          <p:cNvPr id="27" name="object 10"/>
          <p:cNvSpPr txBox="1"/>
          <p:nvPr/>
        </p:nvSpPr>
        <p:spPr>
          <a:xfrm>
            <a:off x="2196000" y="10265139"/>
            <a:ext cx="2196000" cy="182742"/>
          </a:xfrm>
          <a:prstGeom prst="rect">
            <a:avLst/>
          </a:prstGeom>
        </p:spPr>
        <p:txBody>
          <a:bodyPr vert="horz" wrap="square" lIns="0" tIns="2095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50" b="1" spc="50" dirty="0" smtClean="0">
                <a:solidFill>
                  <a:srgbClr val="FFFFFF"/>
                </a:solidFill>
                <a:latin typeface="小塚ゴシック Pro B"/>
                <a:cs typeface="小塚ゴシック Pro B"/>
              </a:rPr>
              <a:t>http</a:t>
            </a:r>
            <a:r>
              <a:rPr sz="1050" b="1" spc="5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://www.askult.com/</a:t>
            </a:r>
            <a:endParaRPr sz="1050" dirty="0">
              <a:latin typeface="小塚ゴシック Pro B"/>
              <a:cs typeface="小塚ゴシック Pro B"/>
            </a:endParaRPr>
          </a:p>
        </p:txBody>
      </p:sp>
      <p:sp>
        <p:nvSpPr>
          <p:cNvPr id="28" name="object 13"/>
          <p:cNvSpPr txBox="1"/>
          <p:nvPr/>
        </p:nvSpPr>
        <p:spPr>
          <a:xfrm>
            <a:off x="4737102" y="9542971"/>
            <a:ext cx="936000" cy="3714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3495" indent="58419">
              <a:lnSpc>
                <a:spcPct val="103099"/>
              </a:lnSpc>
              <a:spcBef>
                <a:spcPts val="9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 </a:t>
            </a:r>
            <a:r>
              <a:rPr sz="1100" b="1" spc="8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割</a:t>
            </a:r>
            <a:r>
              <a:rPr sz="1100" b="1" spc="4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-10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チケット</a:t>
            </a:r>
            <a:endParaRPr sz="1100" spc="-100" dirty="0">
              <a:latin typeface="小塚ゴシック Pro B"/>
              <a:cs typeface="小塚ゴシック Pro B"/>
            </a:endParaRPr>
          </a:p>
        </p:txBody>
      </p:sp>
      <p:sp>
        <p:nvSpPr>
          <p:cNvPr id="29" name="object 14"/>
          <p:cNvSpPr txBox="1"/>
          <p:nvPr/>
        </p:nvSpPr>
        <p:spPr>
          <a:xfrm>
            <a:off x="4881102" y="9912550"/>
            <a:ext cx="67945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10%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30" name="object 15"/>
          <p:cNvSpPr txBox="1"/>
          <p:nvPr/>
        </p:nvSpPr>
        <p:spPr>
          <a:xfrm>
            <a:off x="4881102" y="10182424"/>
            <a:ext cx="60452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OFF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31" name="object 16"/>
          <p:cNvSpPr txBox="1"/>
          <p:nvPr/>
        </p:nvSpPr>
        <p:spPr>
          <a:xfrm>
            <a:off x="6357102" y="9534500"/>
            <a:ext cx="936000" cy="37147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23495" indent="58419">
              <a:lnSpc>
                <a:spcPct val="103099"/>
              </a:lnSpc>
              <a:spcBef>
                <a:spcPts val="90"/>
              </a:spcBef>
            </a:pPr>
            <a:r>
              <a:rPr sz="1100" b="1" spc="6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OPEN</a:t>
            </a:r>
            <a:r>
              <a:rPr sz="1100" b="1" spc="7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記念 </a:t>
            </a:r>
            <a:r>
              <a:rPr sz="1100" b="1" spc="8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割</a:t>
            </a:r>
            <a:r>
              <a:rPr sz="1100" b="1" spc="4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引</a:t>
            </a:r>
            <a:r>
              <a:rPr sz="1100" b="1" spc="-100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チケット</a:t>
            </a:r>
            <a:endParaRPr sz="1100" spc="-100" dirty="0">
              <a:latin typeface="小塚ゴシック Pro B"/>
              <a:cs typeface="小塚ゴシック Pro B"/>
            </a:endParaRPr>
          </a:p>
        </p:txBody>
      </p:sp>
      <p:sp>
        <p:nvSpPr>
          <p:cNvPr id="32" name="object 17"/>
          <p:cNvSpPr txBox="1"/>
          <p:nvPr/>
        </p:nvSpPr>
        <p:spPr>
          <a:xfrm>
            <a:off x="6501600" y="9879024"/>
            <a:ext cx="67945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10%</a:t>
            </a:r>
            <a:endParaRPr sz="2350" dirty="0">
              <a:latin typeface="小塚ゴシック Pro B"/>
              <a:cs typeface="小塚ゴシック Pro B"/>
            </a:endParaRPr>
          </a:p>
        </p:txBody>
      </p:sp>
      <p:sp>
        <p:nvSpPr>
          <p:cNvPr id="33" name="object 18"/>
          <p:cNvSpPr txBox="1"/>
          <p:nvPr/>
        </p:nvSpPr>
        <p:spPr>
          <a:xfrm>
            <a:off x="6501600" y="10148899"/>
            <a:ext cx="604520" cy="3829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350" b="1" spc="105" dirty="0">
                <a:solidFill>
                  <a:srgbClr val="FFFFFF"/>
                </a:solidFill>
                <a:latin typeface="小塚ゴシック Pro B"/>
                <a:cs typeface="小塚ゴシック Pro B"/>
              </a:rPr>
              <a:t>OFF</a:t>
            </a:r>
            <a:endParaRPr sz="2350" dirty="0">
              <a:latin typeface="小塚ゴシック Pro B"/>
              <a:cs typeface="小塚ゴシック Pro B"/>
            </a:endParaRPr>
          </a:p>
        </p:txBody>
      </p:sp>
    </p:spTree>
    <p:extLst>
      <p:ext uri="{BB962C8B-B14F-4D97-AF65-F5344CB8AC3E}">
        <p14:creationId xmlns:p14="http://schemas.microsoft.com/office/powerpoint/2010/main" val="83771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askul_bakery_b</Template>
  <TotalTime>9</TotalTime>
  <Words>141</Words>
  <Application>Microsoft Office PowerPoint</Application>
  <PresentationFormat>ユーザー設定</PresentationFormat>
  <Paragraphs>30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1" baseType="lpstr">
      <vt:lpstr>HG丸ｺﾞｼｯｸM-PRO</vt:lpstr>
      <vt:lpstr>ＭＳ Ｐゴシック</vt:lpstr>
      <vt:lpstr>小塚ゴシック Pro B</vt:lpstr>
      <vt:lpstr>小塚ゴシック Pro M</vt:lpstr>
      <vt:lpstr>小塚ゴシック Pro R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chibayou</dc:creator>
  <cp:lastModifiedBy>wellenetz</cp:lastModifiedBy>
  <cp:revision>3</cp:revision>
  <cp:lastPrinted>2018-03-30T08:15:37Z</cp:lastPrinted>
  <dcterms:created xsi:type="dcterms:W3CDTF">2018-03-26T05:52:47Z</dcterms:created>
  <dcterms:modified xsi:type="dcterms:W3CDTF">2018-03-30T08:16:04Z</dcterms:modified>
</cp:coreProperties>
</file>