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4"/>
  </p:notesMasterIdLst>
  <p:sldIdLst>
    <p:sldId id="262" r:id="rId2"/>
    <p:sldId id="266" r:id="rId3"/>
  </p:sldIdLst>
  <p:sldSz cx="10907713" cy="7775575"/>
  <p:notesSz cx="6797675" cy="9926638"/>
  <p:defaultTextStyle>
    <a:defPPr>
      <a:defRPr lang="ja-JP"/>
    </a:defPPr>
    <a:lvl1pPr marL="0" algn="l" defTabSz="1018852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1pPr>
    <a:lvl2pPr marL="509426" algn="l" defTabSz="1018852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2pPr>
    <a:lvl3pPr marL="1018852" algn="l" defTabSz="1018852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3pPr>
    <a:lvl4pPr marL="1528277" algn="l" defTabSz="1018852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4pPr>
    <a:lvl5pPr marL="2037703" algn="l" defTabSz="1018852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5pPr>
    <a:lvl6pPr marL="2547128" algn="l" defTabSz="1018852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6pPr>
    <a:lvl7pPr marL="3056555" algn="l" defTabSz="1018852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7pPr>
    <a:lvl8pPr marL="3565980" algn="l" defTabSz="1018852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8pPr>
    <a:lvl9pPr marL="4075405" algn="l" defTabSz="1018852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9">
          <p15:clr>
            <a:srgbClr val="A4A3A4"/>
          </p15:clr>
        </p15:guide>
        <p15:guide id="2" pos="34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C6339"/>
    <a:srgbClr val="A77E4D"/>
    <a:srgbClr val="51B6AF"/>
    <a:srgbClr val="EEA13A"/>
    <a:srgbClr val="3BA0E8"/>
    <a:srgbClr val="3EB7EB"/>
    <a:srgbClr val="000099"/>
    <a:srgbClr val="F0F4FA"/>
    <a:srgbClr val="E8EEF8"/>
    <a:srgbClr val="2038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淡色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6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942" y="84"/>
      </p:cViewPr>
      <p:guideLst>
        <p:guide orient="horz" pos="2449"/>
        <p:guide pos="34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58" tIns="45729" rIns="91458" bIns="45729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1458" tIns="45729" rIns="91458" bIns="45729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2018/3/30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047750" y="1239838"/>
            <a:ext cx="4702175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58" tIns="45729" rIns="91458" bIns="45729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3"/>
          </a:xfrm>
          <a:prstGeom prst="rect">
            <a:avLst/>
          </a:prstGeom>
        </p:spPr>
        <p:txBody>
          <a:bodyPr vert="horz" lIns="91458" tIns="45729" rIns="91458" bIns="45729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28585"/>
            <a:ext cx="2945659" cy="498055"/>
          </a:xfrm>
          <a:prstGeom prst="rect">
            <a:avLst/>
          </a:prstGeom>
        </p:spPr>
        <p:txBody>
          <a:bodyPr vert="horz" lIns="91458" tIns="45729" rIns="91458" bIns="45729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0444" y="9428585"/>
            <a:ext cx="2945659" cy="498055"/>
          </a:xfrm>
          <a:prstGeom prst="rect">
            <a:avLst/>
          </a:prstGeom>
        </p:spPr>
        <p:txBody>
          <a:bodyPr vert="horz" lIns="91458" tIns="45729" rIns="91458" bIns="45729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8852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1pPr>
    <a:lvl2pPr marL="509426" algn="l" defTabSz="1018852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1018852" algn="l" defTabSz="1018852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528277" algn="l" defTabSz="1018852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2037703" algn="l" defTabSz="1018852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547128" algn="l" defTabSz="1018852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3056555" algn="l" defTabSz="1018852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565980" algn="l" defTabSz="1018852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4075405" algn="l" defTabSz="1018852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2F95B-E3ED-B944-BA41-13023F2BAF9D}" type="datetimeFigureOut">
              <a:rPr kumimoji="1" lang="ja-JP" altLang="en-US" smtClean="0"/>
              <a:t>2018/3/30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397D6-AE81-9248-A718-122C783B7A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4073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8386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図プレースホルダー 6"/>
          <p:cNvSpPr>
            <a:spLocks noGrp="1"/>
          </p:cNvSpPr>
          <p:nvPr>
            <p:ph type="pic" sz="quarter" idx="10" hasCustomPrompt="1"/>
          </p:nvPr>
        </p:nvSpPr>
        <p:spPr>
          <a:xfrm>
            <a:off x="5079919" y="2017713"/>
            <a:ext cx="5700795" cy="51927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kumimoji="1" lang="ja-JP" altLang="en-US" dirty="0" smtClean="0"/>
              <a:t>写真を入れてください</a:t>
            </a:r>
            <a:endParaRPr kumimoji="1" lang="ja-JP" altLang="en-US" dirty="0"/>
          </a:p>
        </p:txBody>
      </p:sp>
      <p:sp>
        <p:nvSpPr>
          <p:cNvPr id="8" name="図プレースホルダー 6"/>
          <p:cNvSpPr>
            <a:spLocks noGrp="1"/>
          </p:cNvSpPr>
          <p:nvPr>
            <p:ph type="pic" sz="quarter" idx="11" hasCustomPrompt="1"/>
          </p:nvPr>
        </p:nvSpPr>
        <p:spPr>
          <a:xfrm>
            <a:off x="2116632" y="3457379"/>
            <a:ext cx="2285964" cy="148173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kumimoji="1" lang="ja-JP" altLang="en-US" dirty="0" smtClean="0"/>
              <a:t>写真を入れてください</a:t>
            </a:r>
            <a:endParaRPr kumimoji="1" lang="ja-JP" altLang="en-US" dirty="0"/>
          </a:p>
        </p:txBody>
      </p:sp>
      <p:sp>
        <p:nvSpPr>
          <p:cNvPr id="9" name="図プレースホルダー 6"/>
          <p:cNvSpPr>
            <a:spLocks noGrp="1"/>
          </p:cNvSpPr>
          <p:nvPr>
            <p:ph type="pic" sz="quarter" idx="12" hasCustomPrompt="1"/>
          </p:nvPr>
        </p:nvSpPr>
        <p:spPr>
          <a:xfrm>
            <a:off x="564435" y="959599"/>
            <a:ext cx="1100650" cy="1100717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kumimoji="1" lang="ja-JP" altLang="en-US" dirty="0" smtClean="0"/>
              <a:t>写真を入れてください</a:t>
            </a:r>
            <a:endParaRPr kumimoji="1" lang="ja-JP" altLang="en-US" dirty="0"/>
          </a:p>
        </p:txBody>
      </p:sp>
      <p:sp>
        <p:nvSpPr>
          <p:cNvPr id="11" name="図プレースホルダー 6"/>
          <p:cNvSpPr>
            <a:spLocks noGrp="1"/>
          </p:cNvSpPr>
          <p:nvPr>
            <p:ph type="pic" sz="quarter" idx="13" hasCustomPrompt="1"/>
          </p:nvPr>
        </p:nvSpPr>
        <p:spPr>
          <a:xfrm>
            <a:off x="564435" y="3330372"/>
            <a:ext cx="1100650" cy="1100717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kumimoji="1" lang="ja-JP" altLang="en-US" dirty="0" smtClean="0"/>
              <a:t>写真を入れてください</a:t>
            </a:r>
            <a:endParaRPr kumimoji="1" lang="ja-JP" altLang="en-US" dirty="0"/>
          </a:p>
        </p:txBody>
      </p:sp>
      <p:sp>
        <p:nvSpPr>
          <p:cNvPr id="12" name="図プレースホルダー 6"/>
          <p:cNvSpPr>
            <a:spLocks noGrp="1"/>
          </p:cNvSpPr>
          <p:nvPr>
            <p:ph type="pic" sz="quarter" idx="14" hasCustomPrompt="1"/>
          </p:nvPr>
        </p:nvSpPr>
        <p:spPr>
          <a:xfrm>
            <a:off x="564435" y="5517693"/>
            <a:ext cx="1100650" cy="1100717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kumimoji="1" lang="ja-JP" altLang="en-US" dirty="0" smtClean="0"/>
              <a:t>写真を入れてください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9382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45386" y="311385"/>
            <a:ext cx="9816942" cy="1295929"/>
          </a:xfrm>
          <a:prstGeom prst="rect">
            <a:avLst/>
          </a:prstGeom>
        </p:spPr>
        <p:txBody>
          <a:bodyPr vert="horz" lIns="106740" tIns="53370" rIns="106740" bIns="5337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45386" y="1814301"/>
            <a:ext cx="9816942" cy="5131520"/>
          </a:xfrm>
          <a:prstGeom prst="rect">
            <a:avLst/>
          </a:prstGeom>
        </p:spPr>
        <p:txBody>
          <a:bodyPr vert="horz" lIns="106740" tIns="53370" rIns="106740" bIns="5337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45387" y="7206808"/>
            <a:ext cx="2545133" cy="413977"/>
          </a:xfrm>
          <a:prstGeom prst="rect">
            <a:avLst/>
          </a:prstGeom>
        </p:spPr>
        <p:txBody>
          <a:bodyPr vert="horz" lIns="106740" tIns="53370" rIns="106740" bIns="53370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2F95B-E3ED-B944-BA41-13023F2BAF9D}" type="datetimeFigureOut">
              <a:rPr kumimoji="1" lang="ja-JP" altLang="en-US" smtClean="0"/>
              <a:t>2018/3/30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726802" y="7206808"/>
            <a:ext cx="3454109" cy="413977"/>
          </a:xfrm>
          <a:prstGeom prst="rect">
            <a:avLst/>
          </a:prstGeom>
        </p:spPr>
        <p:txBody>
          <a:bodyPr vert="horz" lIns="106740" tIns="53370" rIns="106740" bIns="5337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817194" y="7206808"/>
            <a:ext cx="2545133" cy="413977"/>
          </a:xfrm>
          <a:prstGeom prst="rect">
            <a:avLst/>
          </a:prstGeom>
        </p:spPr>
        <p:txBody>
          <a:bodyPr vert="horz" lIns="106740" tIns="53370" rIns="106740" bIns="5337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1397D6-AE81-9248-A718-122C783B7A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0814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4" r:id="rId2"/>
    <p:sldLayoutId id="2147483725" r:id="rId3"/>
  </p:sldLayoutIdLst>
  <p:txStyles>
    <p:titleStyle>
      <a:lvl1pPr algn="ctr" defTabSz="533699" rtl="0" eaLnBrk="1" latinLnBrk="0" hangingPunct="1">
        <a:spcBef>
          <a:spcPct val="0"/>
        </a:spcBef>
        <a:buNone/>
        <a:defRPr kumimoji="1" sz="5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0275" indent="-400275" algn="l" defTabSz="533699" rtl="0" eaLnBrk="1" latinLnBrk="0" hangingPunct="1">
        <a:spcBef>
          <a:spcPct val="20000"/>
        </a:spcBef>
        <a:buFont typeface="Arial"/>
        <a:buChar char="•"/>
        <a:defRPr kumimoji="1"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67261" indent="-333562" algn="l" defTabSz="533699" rtl="0" eaLnBrk="1" latinLnBrk="0" hangingPunct="1">
        <a:spcBef>
          <a:spcPct val="20000"/>
        </a:spcBef>
        <a:buFont typeface="Arial"/>
        <a:buChar char="–"/>
        <a:defRPr kumimoji="1"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34249" indent="-266850" algn="l" defTabSz="533699" rtl="0" eaLnBrk="1" latinLnBrk="0" hangingPunct="1">
        <a:spcBef>
          <a:spcPct val="20000"/>
        </a:spcBef>
        <a:buFont typeface="Arial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67949" indent="-266850" algn="l" defTabSz="533699" rtl="0" eaLnBrk="1" latinLnBrk="0" hangingPunct="1">
        <a:spcBef>
          <a:spcPct val="20000"/>
        </a:spcBef>
        <a:buFont typeface="Arial"/>
        <a:buChar char="–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401648" indent="-266850" algn="l" defTabSz="533699" rtl="0" eaLnBrk="1" latinLnBrk="0" hangingPunct="1">
        <a:spcBef>
          <a:spcPct val="20000"/>
        </a:spcBef>
        <a:buFont typeface="Arial"/>
        <a:buChar char="»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35347" indent="-266850" algn="l" defTabSz="533699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69046" indent="-266850" algn="l" defTabSz="533699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02746" indent="-266850" algn="l" defTabSz="533699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36445" indent="-266850" algn="l" defTabSz="533699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533699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3699" algn="l" defTabSz="533699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67399" algn="l" defTabSz="533699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1098" algn="l" defTabSz="533699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34797" algn="l" defTabSz="533699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68496" algn="l" defTabSz="533699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02196" algn="l" defTabSz="533699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35895" algn="l" defTabSz="533699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69594" algn="l" defTabSz="533699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10904538" cy="7773988"/>
          </a:xfrm>
          <a:prstGeom prst="rect">
            <a:avLst/>
          </a:prstGeom>
          <a:solidFill>
            <a:srgbClr val="DEEBF7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9539" y="107950"/>
            <a:ext cx="10688635" cy="75580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82564" y="180977"/>
            <a:ext cx="10544176" cy="7413625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2370140" y="1725614"/>
            <a:ext cx="6169025" cy="1601787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26" tIns="45713" rIns="91426" bIns="45713"/>
          <a:lstStyle/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2370140" y="3606802"/>
            <a:ext cx="6167437" cy="15541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 lIns="91426" tIns="45713" rIns="91426" bIns="45713"/>
          <a:lstStyle/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2370140" y="5448301"/>
            <a:ext cx="6169025" cy="1797050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 lIns="91426" tIns="45713" rIns="91426" bIns="45713"/>
          <a:lstStyle/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文字・イラスト・写真の絵柄等、仕上がりで切れては</a:t>
            </a:r>
          </a:p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いけない部分は、青の枠（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</a:t>
            </a:r>
          </a:p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1179515" y="427039"/>
            <a:ext cx="8550275" cy="98901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  <p:sp>
        <p:nvSpPr>
          <p:cNvPr id="4108" name="Line 12"/>
          <p:cNvSpPr>
            <a:spLocks noChangeShapeType="1"/>
          </p:cNvSpPr>
          <p:nvPr/>
        </p:nvSpPr>
        <p:spPr bwMode="auto">
          <a:xfrm>
            <a:off x="1" y="3382964"/>
            <a:ext cx="1090771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4109" name="Line 13"/>
          <p:cNvSpPr>
            <a:spLocks noChangeShapeType="1"/>
          </p:cNvSpPr>
          <p:nvPr/>
        </p:nvSpPr>
        <p:spPr bwMode="auto">
          <a:xfrm>
            <a:off x="109539" y="5272088"/>
            <a:ext cx="1068863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4110" name="Line 14"/>
          <p:cNvSpPr>
            <a:spLocks noChangeShapeType="1"/>
          </p:cNvSpPr>
          <p:nvPr/>
        </p:nvSpPr>
        <p:spPr bwMode="auto">
          <a:xfrm>
            <a:off x="163514" y="7316788"/>
            <a:ext cx="10580687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620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2" t="1352" r="2334" b="2312"/>
          <a:stretch/>
        </p:blipFill>
        <p:spPr>
          <a:xfrm>
            <a:off x="-11201" y="0"/>
            <a:ext cx="10916347" cy="7768800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85" y="1147087"/>
            <a:ext cx="9784100" cy="4340361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823" y="1933619"/>
            <a:ext cx="6047244" cy="3358903"/>
          </a:xfrm>
          <a:prstGeom prst="rect">
            <a:avLst/>
          </a:prstGeom>
        </p:spPr>
      </p:pic>
      <p:sp>
        <p:nvSpPr>
          <p:cNvPr id="11" name="object 8"/>
          <p:cNvSpPr txBox="1"/>
          <p:nvPr/>
        </p:nvSpPr>
        <p:spPr>
          <a:xfrm>
            <a:off x="2365530" y="6124366"/>
            <a:ext cx="2376000" cy="4052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50" b="1" spc="100" dirty="0" err="1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Askul</a:t>
            </a:r>
            <a:r>
              <a:rPr lang="ja-JP" altLang="en-US" sz="800" b="1" spc="165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　</a:t>
            </a:r>
            <a:r>
              <a:rPr sz="2550" b="1" spc="125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Bakery</a:t>
            </a:r>
            <a:endParaRPr sz="2550" dirty="0">
              <a:latin typeface="小塚ゴシック Pro B"/>
              <a:cs typeface="小塚ゴシック Pro B"/>
            </a:endParaRPr>
          </a:p>
        </p:txBody>
      </p:sp>
      <p:sp>
        <p:nvSpPr>
          <p:cNvPr id="12" name="object 9"/>
          <p:cNvSpPr txBox="1"/>
          <p:nvPr/>
        </p:nvSpPr>
        <p:spPr>
          <a:xfrm>
            <a:off x="2357312" y="6775264"/>
            <a:ext cx="2376000" cy="368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25" b="1" spc="0" baseline="9661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Tel.</a:t>
            </a:r>
            <a:r>
              <a:rPr sz="2250" b="1" spc="0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03-1234-1111</a:t>
            </a:r>
            <a:endParaRPr sz="2250" dirty="0">
              <a:latin typeface="小塚ゴシック Pro B"/>
              <a:cs typeface="小塚ゴシック Pro B"/>
            </a:endParaRPr>
          </a:p>
        </p:txBody>
      </p:sp>
      <p:sp>
        <p:nvSpPr>
          <p:cNvPr id="13" name="object 10"/>
          <p:cNvSpPr txBox="1"/>
          <p:nvPr/>
        </p:nvSpPr>
        <p:spPr>
          <a:xfrm>
            <a:off x="2346876" y="7098866"/>
            <a:ext cx="2376000" cy="128881"/>
          </a:xfrm>
          <a:prstGeom prst="rect">
            <a:avLst/>
          </a:prstGeom>
        </p:spPr>
        <p:txBody>
          <a:bodyPr vert="horz" wrap="square" lIns="0" tIns="20955" rIns="0" bIns="0" rtlCol="0">
            <a:spAutoFit/>
          </a:bodyPr>
          <a:lstStyle/>
          <a:p>
            <a:pPr marL="22860">
              <a:lnSpc>
                <a:spcPct val="100000"/>
              </a:lnSpc>
              <a:spcBef>
                <a:spcPts val="165"/>
              </a:spcBef>
            </a:pPr>
            <a:r>
              <a:rPr sz="700" spc="65" dirty="0">
                <a:solidFill>
                  <a:srgbClr val="FFFFFF"/>
                </a:solidFill>
                <a:latin typeface="小塚ゴシック Pro R"/>
                <a:cs typeface="小塚ゴシック Pro R"/>
              </a:rPr>
              <a:t>東京都江東区豊洲</a:t>
            </a:r>
            <a:r>
              <a:rPr sz="700" spc="50" dirty="0" smtClean="0">
                <a:solidFill>
                  <a:srgbClr val="FFFFFF"/>
                </a:solidFill>
                <a:latin typeface="小塚ゴシック Pro R"/>
                <a:cs typeface="小塚ゴシック Pro R"/>
              </a:rPr>
              <a:t>3-2-3</a:t>
            </a:r>
            <a:endParaRPr sz="1050" dirty="0">
              <a:latin typeface="小塚ゴシック Pro B"/>
              <a:cs typeface="小塚ゴシック Pro B"/>
            </a:endParaRPr>
          </a:p>
        </p:txBody>
      </p:sp>
      <p:sp>
        <p:nvSpPr>
          <p:cNvPr id="14" name="object 11"/>
          <p:cNvSpPr txBox="1"/>
          <p:nvPr/>
        </p:nvSpPr>
        <p:spPr>
          <a:xfrm>
            <a:off x="2368914" y="6481774"/>
            <a:ext cx="2376000" cy="1822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000" spc="50" dirty="0">
                <a:solidFill>
                  <a:srgbClr val="FFFFFF"/>
                </a:solidFill>
                <a:latin typeface="小塚ゴシック Pro M"/>
                <a:cs typeface="小塚ゴシック Pro M"/>
              </a:rPr>
              <a:t>OPEN/</a:t>
            </a:r>
            <a:r>
              <a:rPr sz="1000" spc="-45" dirty="0">
                <a:solidFill>
                  <a:srgbClr val="FFFFFF"/>
                </a:solidFill>
                <a:latin typeface="小塚ゴシック Pro M"/>
                <a:cs typeface="小塚ゴシック Pro M"/>
              </a:rPr>
              <a:t> </a:t>
            </a:r>
            <a:r>
              <a:rPr sz="1000" spc="-65" dirty="0">
                <a:solidFill>
                  <a:srgbClr val="FFFFFF"/>
                </a:solidFill>
                <a:latin typeface="小塚ゴシック Pro M"/>
                <a:cs typeface="小塚ゴシック Pro M"/>
              </a:rPr>
              <a:t>7：00～18：00</a:t>
            </a:r>
            <a:r>
              <a:rPr sz="1125" spc="-97" baseline="7407" dirty="0">
                <a:solidFill>
                  <a:srgbClr val="FFFFFF"/>
                </a:solidFill>
                <a:latin typeface="小塚ゴシック Pro M"/>
                <a:cs typeface="小塚ゴシック Pro M"/>
              </a:rPr>
              <a:t>（</a:t>
            </a:r>
            <a:r>
              <a:rPr sz="1125" spc="44" baseline="7407" dirty="0">
                <a:solidFill>
                  <a:srgbClr val="FFFFFF"/>
                </a:solidFill>
                <a:latin typeface="小塚ゴシック Pro M"/>
                <a:cs typeface="小塚ゴシック Pro M"/>
              </a:rPr>
              <a:t>日</a:t>
            </a:r>
            <a:r>
              <a:rPr sz="1125" spc="89" baseline="7407" dirty="0">
                <a:solidFill>
                  <a:srgbClr val="FFFFFF"/>
                </a:solidFill>
                <a:latin typeface="小塚ゴシック Pro M"/>
                <a:cs typeface="小塚ゴシック Pro M"/>
              </a:rPr>
              <a:t>曜定休）</a:t>
            </a:r>
            <a:endParaRPr sz="1125" baseline="7407" dirty="0">
              <a:latin typeface="小塚ゴシック Pro M"/>
              <a:cs typeface="小塚ゴシック Pro M"/>
            </a:endParaRPr>
          </a:p>
        </p:txBody>
      </p:sp>
      <p:sp>
        <p:nvSpPr>
          <p:cNvPr id="25" name="object 10"/>
          <p:cNvSpPr txBox="1"/>
          <p:nvPr/>
        </p:nvSpPr>
        <p:spPr>
          <a:xfrm>
            <a:off x="2346876" y="7224850"/>
            <a:ext cx="2376000" cy="182742"/>
          </a:xfrm>
          <a:prstGeom prst="rect">
            <a:avLst/>
          </a:prstGeom>
        </p:spPr>
        <p:txBody>
          <a:bodyPr vert="horz" wrap="square" lIns="0" tIns="20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50" b="1" spc="50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http</a:t>
            </a:r>
            <a:r>
              <a:rPr sz="1050" b="1" spc="50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://</a:t>
            </a:r>
            <a:r>
              <a:rPr sz="1050" b="1" spc="60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www.askult.com/</a:t>
            </a:r>
            <a:endParaRPr sz="1050" spc="60" dirty="0">
              <a:latin typeface="小塚ゴシック Pro B"/>
              <a:cs typeface="小塚ゴシック Pro B"/>
            </a:endParaRPr>
          </a:p>
        </p:txBody>
      </p:sp>
      <p:pic>
        <p:nvPicPr>
          <p:cNvPr id="21" name="図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377" y="6149326"/>
            <a:ext cx="6080772" cy="1853188"/>
          </a:xfrm>
          <a:prstGeom prst="rect">
            <a:avLst/>
          </a:prstGeom>
        </p:spPr>
      </p:pic>
      <p:sp>
        <p:nvSpPr>
          <p:cNvPr id="28" name="object 13"/>
          <p:cNvSpPr txBox="1"/>
          <p:nvPr/>
        </p:nvSpPr>
        <p:spPr>
          <a:xfrm>
            <a:off x="8552264" y="6762564"/>
            <a:ext cx="1552575" cy="18402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algn="ctr">
              <a:lnSpc>
                <a:spcPts val="1305"/>
              </a:lnSpc>
              <a:spcBef>
                <a:spcPts val="130"/>
              </a:spcBef>
            </a:pPr>
            <a:r>
              <a:rPr sz="1100" b="1" spc="65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OPEN</a:t>
            </a:r>
            <a:r>
              <a:rPr sz="1100" b="1" spc="75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記念割</a:t>
            </a:r>
            <a:r>
              <a:rPr sz="1100" b="1" spc="40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引</a:t>
            </a:r>
            <a:r>
              <a:rPr sz="1100" b="1" spc="0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チ</a:t>
            </a:r>
            <a:r>
              <a:rPr sz="1100" b="1" spc="-85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ケ</a:t>
            </a:r>
            <a:r>
              <a:rPr sz="1100" b="1" spc="-220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ッ</a:t>
            </a:r>
            <a:r>
              <a:rPr sz="1100" b="1" spc="25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ト</a:t>
            </a:r>
            <a:endParaRPr sz="1100" dirty="0">
              <a:latin typeface="小塚ゴシック Pro B"/>
              <a:cs typeface="小塚ゴシック Pro B"/>
            </a:endParaRPr>
          </a:p>
        </p:txBody>
      </p:sp>
      <p:sp>
        <p:nvSpPr>
          <p:cNvPr id="29" name="object 12"/>
          <p:cNvSpPr txBox="1"/>
          <p:nvPr/>
        </p:nvSpPr>
        <p:spPr>
          <a:xfrm>
            <a:off x="5615678" y="6762564"/>
            <a:ext cx="1552575" cy="18402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algn="ctr">
              <a:lnSpc>
                <a:spcPts val="1305"/>
              </a:lnSpc>
              <a:spcBef>
                <a:spcPts val="130"/>
              </a:spcBef>
            </a:pPr>
            <a:r>
              <a:rPr sz="1100" b="1" spc="65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OPEN</a:t>
            </a:r>
            <a:r>
              <a:rPr sz="1100" b="1" spc="75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記念割</a:t>
            </a:r>
            <a:r>
              <a:rPr sz="1100" b="1" spc="40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引</a:t>
            </a:r>
            <a:r>
              <a:rPr sz="1100" b="1" spc="0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チ</a:t>
            </a:r>
            <a:r>
              <a:rPr sz="1100" b="1" spc="-85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ケ</a:t>
            </a:r>
            <a:r>
              <a:rPr sz="1100" b="1" spc="-220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ッ</a:t>
            </a:r>
            <a:r>
              <a:rPr sz="1100" b="1" spc="25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ト</a:t>
            </a:r>
            <a:endParaRPr sz="1100" dirty="0">
              <a:latin typeface="小塚ゴシック Pro B"/>
              <a:cs typeface="小塚ゴシック Pro B"/>
            </a:endParaRPr>
          </a:p>
        </p:txBody>
      </p:sp>
      <p:sp>
        <p:nvSpPr>
          <p:cNvPr id="30" name="object 13"/>
          <p:cNvSpPr txBox="1"/>
          <p:nvPr/>
        </p:nvSpPr>
        <p:spPr>
          <a:xfrm>
            <a:off x="8526864" y="6956006"/>
            <a:ext cx="1552575" cy="37638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905" algn="ctr">
              <a:lnSpc>
                <a:spcPts val="2805"/>
              </a:lnSpc>
            </a:pPr>
            <a:r>
              <a:rPr sz="2350" b="1" spc="100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10%OFF</a:t>
            </a:r>
            <a:endParaRPr sz="2350" dirty="0">
              <a:latin typeface="小塚ゴシック Pro B"/>
              <a:cs typeface="小塚ゴシック Pro B"/>
            </a:endParaRPr>
          </a:p>
        </p:txBody>
      </p:sp>
      <p:sp>
        <p:nvSpPr>
          <p:cNvPr id="31" name="object 12"/>
          <p:cNvSpPr txBox="1"/>
          <p:nvPr/>
        </p:nvSpPr>
        <p:spPr>
          <a:xfrm>
            <a:off x="5590278" y="6956006"/>
            <a:ext cx="1552575" cy="37638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905" algn="ctr">
              <a:lnSpc>
                <a:spcPts val="2805"/>
              </a:lnSpc>
            </a:pPr>
            <a:r>
              <a:rPr sz="2350" b="1" spc="100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10%OFF</a:t>
            </a:r>
            <a:endParaRPr sz="2350" dirty="0">
              <a:latin typeface="小塚ゴシック Pro B"/>
              <a:cs typeface="小塚ゴシック Pro B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431958" y="6149326"/>
            <a:ext cx="1785600" cy="1234800"/>
          </a:xfrm>
          <a:prstGeom prst="rect">
            <a:avLst/>
          </a:prstGeom>
          <a:solidFill>
            <a:srgbClr val="C9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dirty="0">
                <a:solidFill>
                  <a:schemeClr val="tx1"/>
                </a:solidFill>
              </a:rPr>
              <a:t>地図</a:t>
            </a:r>
            <a:r>
              <a:rPr lang="ja-JP" altLang="en-US" sz="1200" dirty="0" smtClean="0">
                <a:solidFill>
                  <a:schemeClr val="tx1"/>
                </a:solidFill>
              </a:rPr>
              <a:t>が</a:t>
            </a:r>
            <a:r>
              <a:rPr lang="ja-JP" altLang="en-US" sz="1200" dirty="0">
                <a:solidFill>
                  <a:schemeClr val="tx1"/>
                </a:solidFill>
              </a:rPr>
              <a:t>入</a:t>
            </a:r>
            <a:r>
              <a:rPr lang="ja-JP" altLang="en-US" sz="1200" dirty="0" smtClean="0">
                <a:solidFill>
                  <a:schemeClr val="tx1"/>
                </a:solidFill>
              </a:rPr>
              <a:t>ります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23" name="object 14"/>
          <p:cNvSpPr txBox="1">
            <a:spLocks/>
          </p:cNvSpPr>
          <p:nvPr/>
        </p:nvSpPr>
        <p:spPr>
          <a:xfrm>
            <a:off x="895973" y="2446927"/>
            <a:ext cx="1782707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 algn="ctr" defTabSz="533699" rtl="0" eaLnBrk="1" latinLnBrk="0" hangingPunct="1">
              <a:spcBef>
                <a:spcPct val="0"/>
              </a:spcBef>
              <a:buNone/>
              <a:defRPr kumimoji="1"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spcBef>
                <a:spcPts val="95"/>
              </a:spcBef>
            </a:pPr>
            <a:r>
              <a:rPr lang="en-US" altLang="ja-JP" sz="3900" spc="175" dirty="0" smtClean="0">
                <a:solidFill>
                  <a:srgbClr val="8C6339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2018</a:t>
            </a:r>
            <a:endParaRPr lang="en-US" altLang="ja-JP" sz="3900" spc="175" dirty="0">
              <a:solidFill>
                <a:srgbClr val="8C6339"/>
              </a:solidFill>
              <a:latin typeface="小塚ゴシック Pro B" panose="020B0800000000000000" pitchFamily="34" charset="-128"/>
              <a:ea typeface="小塚ゴシック Pro B" panose="020B0800000000000000" pitchFamily="34" charset="-128"/>
            </a:endParaRPr>
          </a:p>
        </p:txBody>
      </p:sp>
      <p:sp>
        <p:nvSpPr>
          <p:cNvPr id="27" name="object 15"/>
          <p:cNvSpPr txBox="1"/>
          <p:nvPr/>
        </p:nvSpPr>
        <p:spPr>
          <a:xfrm>
            <a:off x="1362983" y="2958226"/>
            <a:ext cx="1076497" cy="61234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900" b="1" spc="175" dirty="0" smtClean="0">
                <a:solidFill>
                  <a:srgbClr val="8C6339"/>
                </a:solidFill>
                <a:latin typeface="小塚ゴシック Pro B"/>
                <a:cs typeface="小塚ゴシック Pro B"/>
              </a:rPr>
              <a:t>4</a:t>
            </a:r>
            <a:r>
              <a:rPr lang="en-US" altLang="ja-JP" sz="3900" b="1" spc="175" dirty="0" smtClean="0">
                <a:solidFill>
                  <a:srgbClr val="8C6339"/>
                </a:solidFill>
                <a:latin typeface="小塚ゴシック Pro B"/>
                <a:cs typeface="小塚ゴシック Pro B"/>
              </a:rPr>
              <a:t>.</a:t>
            </a:r>
            <a:r>
              <a:rPr sz="3900" b="1" spc="175" dirty="0" smtClean="0">
                <a:solidFill>
                  <a:srgbClr val="8C6339"/>
                </a:solidFill>
                <a:latin typeface="小塚ゴシック Pro B"/>
                <a:cs typeface="小塚ゴシック Pro B"/>
              </a:rPr>
              <a:t>2</a:t>
            </a:r>
            <a:endParaRPr sz="3900" dirty="0">
              <a:latin typeface="小塚ゴシック Pro B"/>
              <a:cs typeface="小塚ゴシック Pro B"/>
            </a:endParaRPr>
          </a:p>
        </p:txBody>
      </p:sp>
      <p:sp>
        <p:nvSpPr>
          <p:cNvPr id="32" name="object 16"/>
          <p:cNvSpPr txBox="1"/>
          <p:nvPr/>
        </p:nvSpPr>
        <p:spPr>
          <a:xfrm>
            <a:off x="1558013" y="3498102"/>
            <a:ext cx="686435" cy="38227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300" b="1" spc="135" dirty="0">
                <a:solidFill>
                  <a:srgbClr val="8C6339"/>
                </a:solidFill>
                <a:latin typeface="小塚ゴシック Pro B"/>
                <a:cs typeface="小塚ゴシック Pro B"/>
              </a:rPr>
              <a:t>Mon</a:t>
            </a:r>
            <a:endParaRPr sz="2300" dirty="0">
              <a:latin typeface="小塚ゴシック Pro B"/>
              <a:cs typeface="小塚ゴシック Pro B"/>
            </a:endParaRPr>
          </a:p>
        </p:txBody>
      </p:sp>
    </p:spTree>
    <p:extLst>
      <p:ext uri="{BB962C8B-B14F-4D97-AF65-F5344CB8AC3E}">
        <p14:creationId xmlns:p14="http://schemas.microsoft.com/office/powerpoint/2010/main" val="3224197919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askul_bakery_d</Template>
  <TotalTime>2</TotalTime>
  <Words>139</Words>
  <Application>Microsoft Office PowerPoint</Application>
  <PresentationFormat>ユーザー設定</PresentationFormat>
  <Paragraphs>29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HG丸ｺﾞｼｯｸM-PRO</vt:lpstr>
      <vt:lpstr>ＭＳ Ｐゴシック</vt:lpstr>
      <vt:lpstr>小塚ゴシック Pro B</vt:lpstr>
      <vt:lpstr>小塚ゴシック Pro M</vt:lpstr>
      <vt:lpstr>小塚ゴシック Pro R</vt:lpstr>
      <vt:lpstr>Arial</vt:lpstr>
      <vt:lpstr>Calibri</vt:lpstr>
      <vt:lpstr>ホワイト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chibayou</dc:creator>
  <cp:lastModifiedBy>wellenetz</cp:lastModifiedBy>
  <cp:revision>3</cp:revision>
  <cp:lastPrinted>2018-03-30T08:13:07Z</cp:lastPrinted>
  <dcterms:created xsi:type="dcterms:W3CDTF">2018-03-26T05:55:08Z</dcterms:created>
  <dcterms:modified xsi:type="dcterms:W3CDTF">2018-03-30T08:13:22Z</dcterms:modified>
</cp:coreProperties>
</file>