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50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67" y="6754167"/>
            <a:ext cx="1271019" cy="127101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143" y="6754167"/>
            <a:ext cx="1274067" cy="127101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86" y="6754167"/>
            <a:ext cx="1271019" cy="127101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062" y="6754167"/>
            <a:ext cx="1274067" cy="127101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05" y="6754167"/>
            <a:ext cx="1271019" cy="127101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04" y="5734083"/>
            <a:ext cx="1158242" cy="35052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52" y="6215452"/>
            <a:ext cx="1155194" cy="35052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5734083"/>
            <a:ext cx="1155194" cy="35052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6215452"/>
            <a:ext cx="1158242" cy="350521"/>
          </a:xfrm>
          <a:prstGeom prst="rect">
            <a:avLst/>
          </a:prstGeom>
        </p:spPr>
      </p:pic>
      <p:sp>
        <p:nvSpPr>
          <p:cNvPr id="33" name="object 53"/>
          <p:cNvSpPr txBox="1"/>
          <p:nvPr/>
        </p:nvSpPr>
        <p:spPr>
          <a:xfrm>
            <a:off x="683913" y="444200"/>
            <a:ext cx="3960000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50" spc="725" dirty="0">
                <a:solidFill>
                  <a:srgbClr val="27AAE1"/>
                </a:solidFill>
                <a:latin typeface="小塚ゴシック Pr6N R"/>
                <a:cs typeface="小塚ゴシック Pr6N R"/>
              </a:rPr>
              <a:t>事業拡大のた</a:t>
            </a:r>
            <a:r>
              <a:rPr sz="3650" dirty="0">
                <a:solidFill>
                  <a:srgbClr val="27AAE1"/>
                </a:solidFill>
                <a:latin typeface="小塚ゴシック Pr6N R"/>
                <a:cs typeface="小塚ゴシック Pr6N R"/>
              </a:rPr>
              <a:t>め</a:t>
            </a:r>
            <a:endParaRPr sz="3650" dirty="0">
              <a:latin typeface="小塚ゴシック Pr6N R"/>
              <a:cs typeface="小塚ゴシック Pr6N R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90" y="572491"/>
            <a:ext cx="2197612" cy="345948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1084121"/>
            <a:ext cx="6516637" cy="4645161"/>
          </a:xfrm>
          <a:prstGeom prst="rect">
            <a:avLst/>
          </a:prstGeom>
        </p:spPr>
      </p:pic>
      <p:sp>
        <p:nvSpPr>
          <p:cNvPr id="20" name="object 4"/>
          <p:cNvSpPr txBox="1"/>
          <p:nvPr/>
        </p:nvSpPr>
        <p:spPr>
          <a:xfrm>
            <a:off x="763698" y="5800371"/>
            <a:ext cx="93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07695" algn="l"/>
              </a:tabLst>
            </a:pP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内	</a:t>
            </a: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容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1" name="object 5"/>
          <p:cNvSpPr txBox="1"/>
          <p:nvPr/>
        </p:nvSpPr>
        <p:spPr>
          <a:xfrm>
            <a:off x="4502302" y="5800371"/>
            <a:ext cx="819785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07695" algn="l"/>
              </a:tabLst>
            </a:pP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給	</a:t>
            </a: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与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2" name="object 12"/>
          <p:cNvSpPr txBox="1"/>
          <p:nvPr/>
        </p:nvSpPr>
        <p:spPr>
          <a:xfrm>
            <a:off x="1863006" y="5812392"/>
            <a:ext cx="237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14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送</a:t>
            </a:r>
            <a:r>
              <a:rPr sz="1550" b="1" spc="10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迎</a:t>
            </a:r>
            <a:r>
              <a:rPr sz="1550" b="1" spc="11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補</a:t>
            </a:r>
            <a:r>
              <a:rPr sz="1550" b="1" spc="9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助</a:t>
            </a:r>
            <a:r>
              <a:rPr sz="1550" b="1" spc="-114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や</a:t>
            </a:r>
            <a:r>
              <a:rPr sz="1550" b="1" spc="114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入</a:t>
            </a:r>
            <a:r>
              <a:rPr sz="1550" b="1" spc="8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浴</a:t>
            </a:r>
            <a:r>
              <a:rPr sz="1550" b="1" spc="8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介</a:t>
            </a:r>
            <a:r>
              <a:rPr sz="1550" b="1" spc="6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助</a:t>
            </a:r>
            <a:r>
              <a:rPr sz="1550" b="1" spc="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など</a:t>
            </a:r>
            <a:endParaRPr sz="1350" baseline="15432" dirty="0">
              <a:latin typeface="小塚ゴシック Pro B"/>
              <a:cs typeface="小塚ゴシック Pro B"/>
            </a:endParaRPr>
          </a:p>
        </p:txBody>
      </p:sp>
      <p:sp>
        <p:nvSpPr>
          <p:cNvPr id="23" name="object 13"/>
          <p:cNvSpPr txBox="1"/>
          <p:nvPr/>
        </p:nvSpPr>
        <p:spPr>
          <a:xfrm>
            <a:off x="5601411" y="5812392"/>
            <a:ext cx="1440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9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950円</a:t>
            </a:r>
            <a:r>
              <a:rPr sz="1550" b="1" spc="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～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676755" y="7116135"/>
            <a:ext cx="97980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6520">
              <a:lnSpc>
                <a:spcPct val="118100"/>
              </a:lnSpc>
              <a:spcBef>
                <a:spcPts val="95"/>
              </a:spcBef>
            </a:pPr>
            <a:r>
              <a:rPr sz="1400" spc="1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普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通</a:t>
            </a:r>
            <a:r>
              <a:rPr sz="1400" spc="8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免許 </a:t>
            </a:r>
            <a:r>
              <a:rPr sz="1400" spc="9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所</a:t>
            </a:r>
            <a:r>
              <a:rPr sz="1400" spc="1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持</a:t>
            </a:r>
            <a:r>
              <a:rPr sz="1400" spc="114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者</a:t>
            </a: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歓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迎</a:t>
            </a:r>
            <a:endParaRPr sz="1400" dirty="0">
              <a:latin typeface="小塚ゴシック Pro M"/>
              <a:cs typeface="小塚ゴシック Pro M"/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2247792" y="7116135"/>
            <a:ext cx="605790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8585" marR="5080" indent="-96520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経</a:t>
            </a:r>
            <a:r>
              <a:rPr sz="1400" spc="9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験者 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優遇</a:t>
            </a:r>
            <a:endParaRPr sz="1400" dirty="0">
              <a:latin typeface="小塚ゴシック Pro M"/>
              <a:cs typeface="小塚ゴシック Pro M"/>
            </a:endParaRPr>
          </a:p>
        </p:txBody>
      </p:sp>
      <p:sp>
        <p:nvSpPr>
          <p:cNvPr id="26" name="object 8"/>
          <p:cNvSpPr txBox="1"/>
          <p:nvPr/>
        </p:nvSpPr>
        <p:spPr>
          <a:xfrm>
            <a:off x="3464050" y="7116135"/>
            <a:ext cx="91757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1755">
              <a:lnSpc>
                <a:spcPct val="118100"/>
              </a:lnSpc>
              <a:spcBef>
                <a:spcPts val="95"/>
              </a:spcBef>
            </a:pPr>
            <a:r>
              <a:rPr sz="140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昼</a:t>
            </a:r>
            <a:r>
              <a:rPr sz="1400" spc="114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食</a:t>
            </a:r>
            <a:r>
              <a:rPr sz="14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用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意 </a:t>
            </a:r>
            <a:r>
              <a:rPr sz="14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1400" spc="-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た</a:t>
            </a:r>
            <a:r>
              <a:rPr sz="140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し</a:t>
            </a:r>
            <a:r>
              <a:rPr sz="1400" spc="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す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28" name="object 9"/>
          <p:cNvSpPr txBox="1"/>
          <p:nvPr/>
        </p:nvSpPr>
        <p:spPr>
          <a:xfrm>
            <a:off x="4909627" y="7116135"/>
            <a:ext cx="782320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3345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交</a:t>
            </a:r>
            <a:r>
              <a:rPr sz="1400" spc="1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通費 </a:t>
            </a:r>
            <a:r>
              <a:rPr sz="1400" spc="8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完</a:t>
            </a:r>
            <a:r>
              <a:rPr sz="1400" spc="1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全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支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給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29" name="object 10"/>
          <p:cNvSpPr txBox="1"/>
          <p:nvPr/>
        </p:nvSpPr>
        <p:spPr>
          <a:xfrm>
            <a:off x="6286084" y="7116135"/>
            <a:ext cx="78549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4470" marR="5080" indent="-192405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未経</a:t>
            </a:r>
            <a:r>
              <a:rPr sz="14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験</a:t>
            </a:r>
            <a:r>
              <a:rPr sz="140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も </a:t>
            </a: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歓迎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2388486" y="9278819"/>
            <a:ext cx="2933601" cy="349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00" b="1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アスクルデイサービス</a:t>
            </a:r>
            <a:endParaRPr sz="2100" dirty="0">
              <a:latin typeface="小塚ゴシック Pro B"/>
              <a:cs typeface="小塚ゴシック Pro B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2131737" y="9540000"/>
            <a:ext cx="3469673" cy="539891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00" b="1" spc="15" baseline="9259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Tel.</a:t>
            </a:r>
            <a:r>
              <a:rPr sz="3400" b="1" spc="1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03-1234-1111</a:t>
            </a:r>
            <a:endParaRPr sz="1000" dirty="0">
              <a:latin typeface="小塚ゴシック Pro M"/>
              <a:cs typeface="小塚ゴシック Pro M"/>
            </a:endParaRPr>
          </a:p>
        </p:txBody>
      </p:sp>
      <p:sp>
        <p:nvSpPr>
          <p:cNvPr id="32" name="object 11"/>
          <p:cNvSpPr txBox="1"/>
          <p:nvPr/>
        </p:nvSpPr>
        <p:spPr>
          <a:xfrm>
            <a:off x="1195536" y="8616603"/>
            <a:ext cx="5785366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50" b="1" spc="35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まずはご連絡ください。</a:t>
            </a:r>
            <a:endParaRPr sz="3650" dirty="0">
              <a:latin typeface="小塚ゴシック Pro B"/>
              <a:cs typeface="小塚ゴシック Pro B"/>
            </a:endParaRPr>
          </a:p>
        </p:txBody>
      </p:sp>
      <p:sp>
        <p:nvSpPr>
          <p:cNvPr id="34" name="object 12"/>
          <p:cNvSpPr txBox="1"/>
          <p:nvPr/>
        </p:nvSpPr>
        <p:spPr>
          <a:xfrm>
            <a:off x="1869356" y="6287341"/>
            <a:ext cx="237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7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8:30</a:t>
            </a:r>
            <a:r>
              <a:rPr sz="1550" b="1" spc="7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～17:3</a:t>
            </a:r>
            <a:r>
              <a:rPr sz="1550" b="1" spc="-10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0</a:t>
            </a:r>
            <a:r>
              <a:rPr sz="1350" b="1" spc="37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</a:t>
            </a:r>
            <a:r>
              <a:rPr sz="1350" b="1" spc="157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応相</a:t>
            </a:r>
            <a:r>
              <a:rPr sz="1350" b="1" spc="150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談）</a:t>
            </a:r>
            <a:endParaRPr sz="1350" baseline="15432" dirty="0">
              <a:latin typeface="小塚ゴシック Pro B"/>
              <a:cs typeface="小塚ゴシック Pro B"/>
            </a:endParaRPr>
          </a:p>
        </p:txBody>
      </p:sp>
      <p:sp>
        <p:nvSpPr>
          <p:cNvPr id="35" name="object 13"/>
          <p:cNvSpPr txBox="1"/>
          <p:nvPr/>
        </p:nvSpPr>
        <p:spPr>
          <a:xfrm>
            <a:off x="5601411" y="6287341"/>
            <a:ext cx="1440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7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ヘ</a:t>
            </a:r>
            <a:r>
              <a:rPr sz="1550" b="1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ル</a:t>
            </a:r>
            <a:r>
              <a:rPr sz="1550" b="1" spc="3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パ</a:t>
            </a:r>
            <a:r>
              <a:rPr sz="1550" b="1" spc="-6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ー</a:t>
            </a:r>
            <a:r>
              <a:rPr sz="1550" b="1" spc="10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2</a:t>
            </a:r>
            <a:r>
              <a:rPr sz="15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級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763698" y="6277814"/>
            <a:ext cx="93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勤務時間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40" name="object 5"/>
          <p:cNvSpPr txBox="1"/>
          <p:nvPr/>
        </p:nvSpPr>
        <p:spPr>
          <a:xfrm>
            <a:off x="4502302" y="6277814"/>
            <a:ext cx="819785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  <a:tabLst>
                <a:tab pos="607695" algn="l"/>
              </a:tabLst>
            </a:pP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資</a:t>
            </a: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	格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41" name="object 3"/>
          <p:cNvSpPr txBox="1"/>
          <p:nvPr/>
        </p:nvSpPr>
        <p:spPr>
          <a:xfrm>
            <a:off x="2131738" y="10163870"/>
            <a:ext cx="3208020" cy="2475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70815" algn="ctr">
              <a:lnSpc>
                <a:spcPct val="100000"/>
              </a:lnSpc>
              <a:spcBef>
                <a:spcPts val="1405"/>
              </a:spcBef>
            </a:pPr>
            <a:r>
              <a:rPr sz="1500" spc="8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http</a:t>
            </a:r>
            <a:r>
              <a:rPr sz="15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://www.askult.com</a:t>
            </a:r>
            <a:r>
              <a:rPr sz="1500" spc="8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/</a:t>
            </a:r>
            <a:endParaRPr sz="1000" dirty="0">
              <a:latin typeface="小塚ゴシック Pro M"/>
              <a:cs typeface="小塚ゴシック Pro M"/>
            </a:endParaRPr>
          </a:p>
        </p:txBody>
      </p:sp>
      <p:sp>
        <p:nvSpPr>
          <p:cNvPr id="42" name="object 3"/>
          <p:cNvSpPr txBox="1"/>
          <p:nvPr/>
        </p:nvSpPr>
        <p:spPr>
          <a:xfrm>
            <a:off x="2131738" y="10424913"/>
            <a:ext cx="3208020" cy="1705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73990" algn="ctr">
              <a:lnSpc>
                <a:spcPct val="100000"/>
              </a:lnSpc>
              <a:spcBef>
                <a:spcPts val="315"/>
              </a:spcBef>
            </a:pPr>
            <a:r>
              <a:rPr sz="1000" spc="114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東京都江東区豊洲</a:t>
            </a:r>
            <a:r>
              <a:rPr sz="10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3-2-3</a:t>
            </a:r>
            <a:r>
              <a:rPr sz="1000" spc="-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endParaRPr sz="1000" dirty="0"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askul_kaigo_a</Template>
  <TotalTime>2</TotalTime>
  <Words>146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Pr6N R</vt:lpstr>
      <vt:lpstr>小塚ゴシック Pro B</vt:lpstr>
      <vt:lpstr>小塚ゴシック Pro M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2018-03-26T05:56:36Z</dcterms:created>
  <dcterms:modified xsi:type="dcterms:W3CDTF">2018-03-30T08:20:30Z</dcterms:modified>
</cp:coreProperties>
</file>