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950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91" cy="10904400"/>
          </a:xfrm>
          <a:prstGeom prst="rect">
            <a:avLst/>
          </a:prstGeom>
        </p:spPr>
      </p:pic>
      <p:sp>
        <p:nvSpPr>
          <p:cNvPr id="48" name="object 53"/>
          <p:cNvSpPr txBox="1"/>
          <p:nvPr/>
        </p:nvSpPr>
        <p:spPr>
          <a:xfrm>
            <a:off x="702965" y="425148"/>
            <a:ext cx="3960000" cy="582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50" spc="725" dirty="0">
                <a:solidFill>
                  <a:srgbClr val="F972AE"/>
                </a:solidFill>
                <a:latin typeface="小塚ゴシック Pr6N R"/>
                <a:cs typeface="小塚ゴシック Pr6N R"/>
              </a:rPr>
              <a:t>事業拡大のた</a:t>
            </a:r>
            <a:r>
              <a:rPr sz="3650" dirty="0">
                <a:solidFill>
                  <a:srgbClr val="F972AE"/>
                </a:solidFill>
                <a:latin typeface="小塚ゴシック Pr6N R"/>
                <a:cs typeface="小塚ゴシック Pr6N R"/>
              </a:rPr>
              <a:t>め</a:t>
            </a:r>
            <a:endParaRPr sz="3650" dirty="0">
              <a:latin typeface="小塚ゴシック Pr6N R"/>
              <a:cs typeface="小塚ゴシック Pr6N R"/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67" y="6754167"/>
            <a:ext cx="1274067" cy="1271019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510" y="6754167"/>
            <a:ext cx="1271019" cy="1271019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286" y="6754167"/>
            <a:ext cx="1274067" cy="1271019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429" y="6754167"/>
            <a:ext cx="1271019" cy="1271019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680" y="6754167"/>
            <a:ext cx="1274067" cy="127101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404" y="6215452"/>
            <a:ext cx="1158242" cy="35052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2" y="6215452"/>
            <a:ext cx="1155194" cy="350521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52" y="5734083"/>
            <a:ext cx="1155194" cy="350521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2" y="5734083"/>
            <a:ext cx="1158242" cy="35052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2" y="1084121"/>
            <a:ext cx="6516637" cy="464516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290" y="572491"/>
            <a:ext cx="2197612" cy="3459487"/>
          </a:xfrm>
          <a:prstGeom prst="rect">
            <a:avLst/>
          </a:prstGeom>
        </p:spPr>
      </p:pic>
      <p:sp>
        <p:nvSpPr>
          <p:cNvPr id="20" name="object 4"/>
          <p:cNvSpPr txBox="1"/>
          <p:nvPr/>
        </p:nvSpPr>
        <p:spPr>
          <a:xfrm>
            <a:off x="763698" y="5800371"/>
            <a:ext cx="936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07695" algn="l"/>
              </a:tabLst>
            </a:pPr>
            <a:r>
              <a:rPr sz="1550" b="1" spc="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内	</a:t>
            </a:r>
            <a:r>
              <a:rPr sz="1550" b="1" spc="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容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21" name="object 5"/>
          <p:cNvSpPr txBox="1"/>
          <p:nvPr/>
        </p:nvSpPr>
        <p:spPr>
          <a:xfrm>
            <a:off x="4502302" y="5800371"/>
            <a:ext cx="819785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07695" algn="l"/>
              </a:tabLst>
            </a:pPr>
            <a:r>
              <a:rPr sz="1550" b="1" spc="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給	</a:t>
            </a:r>
            <a:r>
              <a:rPr sz="1550" b="1" spc="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与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22" name="object 12"/>
          <p:cNvSpPr txBox="1"/>
          <p:nvPr/>
        </p:nvSpPr>
        <p:spPr>
          <a:xfrm>
            <a:off x="1863006" y="5812392"/>
            <a:ext cx="2376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b="1" spc="14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送</a:t>
            </a:r>
            <a:r>
              <a:rPr sz="1550" b="1" spc="10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迎</a:t>
            </a:r>
            <a:r>
              <a:rPr sz="1550" b="1" spc="11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補</a:t>
            </a:r>
            <a:r>
              <a:rPr sz="1550" b="1" spc="9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助</a:t>
            </a:r>
            <a:r>
              <a:rPr sz="1550" b="1" spc="-114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や</a:t>
            </a:r>
            <a:r>
              <a:rPr sz="1550" b="1" spc="114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入</a:t>
            </a:r>
            <a:r>
              <a:rPr sz="1550" b="1" spc="8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浴</a:t>
            </a:r>
            <a:r>
              <a:rPr sz="1550" b="1" spc="8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介</a:t>
            </a:r>
            <a:r>
              <a:rPr sz="1550" b="1" spc="6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助</a:t>
            </a:r>
            <a:r>
              <a:rPr sz="1550" b="1" spc="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など</a:t>
            </a:r>
            <a:endParaRPr sz="1350" baseline="15432" dirty="0">
              <a:latin typeface="小塚ゴシック Pro B"/>
              <a:cs typeface="小塚ゴシック Pro B"/>
            </a:endParaRPr>
          </a:p>
        </p:txBody>
      </p:sp>
      <p:sp>
        <p:nvSpPr>
          <p:cNvPr id="23" name="object 13"/>
          <p:cNvSpPr txBox="1"/>
          <p:nvPr/>
        </p:nvSpPr>
        <p:spPr>
          <a:xfrm>
            <a:off x="5601411" y="5812392"/>
            <a:ext cx="1440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b="1" spc="9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950円</a:t>
            </a:r>
            <a:r>
              <a:rPr sz="1550" b="1" spc="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～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24" name="object 6"/>
          <p:cNvSpPr txBox="1"/>
          <p:nvPr/>
        </p:nvSpPr>
        <p:spPr>
          <a:xfrm>
            <a:off x="676755" y="7116135"/>
            <a:ext cx="979805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96520">
              <a:lnSpc>
                <a:spcPct val="118100"/>
              </a:lnSpc>
              <a:spcBef>
                <a:spcPts val="95"/>
              </a:spcBef>
            </a:pPr>
            <a:r>
              <a:rPr sz="1400" spc="1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普</a:t>
            </a:r>
            <a:r>
              <a:rPr sz="1400" spc="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通</a:t>
            </a:r>
            <a:r>
              <a:rPr sz="1400" spc="8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免許 </a:t>
            </a:r>
            <a:r>
              <a:rPr sz="1400" spc="9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所</a:t>
            </a:r>
            <a:r>
              <a:rPr sz="1400" spc="1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持</a:t>
            </a:r>
            <a:r>
              <a:rPr sz="1400" spc="114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者</a:t>
            </a: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歓</a:t>
            </a:r>
            <a:r>
              <a:rPr sz="14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迎</a:t>
            </a:r>
            <a:endParaRPr sz="1400" dirty="0">
              <a:latin typeface="小塚ゴシック Pro M"/>
              <a:cs typeface="小塚ゴシック Pro M"/>
            </a:endParaRPr>
          </a:p>
        </p:txBody>
      </p:sp>
      <p:sp>
        <p:nvSpPr>
          <p:cNvPr id="25" name="object 7"/>
          <p:cNvSpPr txBox="1"/>
          <p:nvPr/>
        </p:nvSpPr>
        <p:spPr>
          <a:xfrm>
            <a:off x="2247792" y="7116135"/>
            <a:ext cx="605790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8585" marR="5080" indent="-96520">
              <a:lnSpc>
                <a:spcPct val="118100"/>
              </a:lnSpc>
              <a:spcBef>
                <a:spcPts val="95"/>
              </a:spcBef>
            </a:pP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経</a:t>
            </a:r>
            <a:r>
              <a:rPr sz="1400" spc="9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験者 </a:t>
            </a:r>
            <a:r>
              <a:rPr sz="1400" spc="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優遇</a:t>
            </a:r>
            <a:endParaRPr sz="1400" dirty="0">
              <a:latin typeface="小塚ゴシック Pro M"/>
              <a:cs typeface="小塚ゴシック Pro M"/>
            </a:endParaRPr>
          </a:p>
        </p:txBody>
      </p:sp>
      <p:sp>
        <p:nvSpPr>
          <p:cNvPr id="26" name="object 8"/>
          <p:cNvSpPr txBox="1"/>
          <p:nvPr/>
        </p:nvSpPr>
        <p:spPr>
          <a:xfrm>
            <a:off x="3464050" y="7116135"/>
            <a:ext cx="917575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71755">
              <a:lnSpc>
                <a:spcPct val="118100"/>
              </a:lnSpc>
              <a:spcBef>
                <a:spcPts val="95"/>
              </a:spcBef>
            </a:pPr>
            <a:r>
              <a:rPr sz="1400" spc="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昼</a:t>
            </a:r>
            <a:r>
              <a:rPr sz="1400" spc="114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食</a:t>
            </a:r>
            <a:r>
              <a:rPr sz="1400" spc="6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用</a:t>
            </a:r>
            <a:r>
              <a:rPr sz="14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意 </a:t>
            </a:r>
            <a:r>
              <a:rPr sz="14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い</a:t>
            </a:r>
            <a:r>
              <a:rPr sz="1400" spc="-6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た</a:t>
            </a:r>
            <a:r>
              <a:rPr sz="1400" spc="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し</a:t>
            </a:r>
            <a:r>
              <a:rPr sz="1400" spc="4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ま</a:t>
            </a:r>
            <a:r>
              <a:rPr sz="14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す</a:t>
            </a:r>
            <a:endParaRPr sz="1400">
              <a:latin typeface="小塚ゴシック Pro M"/>
              <a:cs typeface="小塚ゴシック Pro M"/>
            </a:endParaRPr>
          </a:p>
        </p:txBody>
      </p:sp>
      <p:sp>
        <p:nvSpPr>
          <p:cNvPr id="28" name="object 9"/>
          <p:cNvSpPr txBox="1"/>
          <p:nvPr/>
        </p:nvSpPr>
        <p:spPr>
          <a:xfrm>
            <a:off x="4909627" y="7116135"/>
            <a:ext cx="782320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93345">
              <a:lnSpc>
                <a:spcPct val="118100"/>
              </a:lnSpc>
              <a:spcBef>
                <a:spcPts val="95"/>
              </a:spcBef>
            </a:pP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交</a:t>
            </a:r>
            <a:r>
              <a:rPr sz="1400" spc="1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通費 </a:t>
            </a:r>
            <a:r>
              <a:rPr sz="1400" spc="8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完</a:t>
            </a:r>
            <a:r>
              <a:rPr sz="1400" spc="1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全</a:t>
            </a:r>
            <a:r>
              <a:rPr sz="1400" spc="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支</a:t>
            </a:r>
            <a:r>
              <a:rPr sz="14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給</a:t>
            </a:r>
            <a:endParaRPr sz="1400">
              <a:latin typeface="小塚ゴシック Pro M"/>
              <a:cs typeface="小塚ゴシック Pro M"/>
            </a:endParaRPr>
          </a:p>
        </p:txBody>
      </p:sp>
      <p:sp>
        <p:nvSpPr>
          <p:cNvPr id="29" name="object 10"/>
          <p:cNvSpPr txBox="1"/>
          <p:nvPr/>
        </p:nvSpPr>
        <p:spPr>
          <a:xfrm>
            <a:off x="6286084" y="7116135"/>
            <a:ext cx="785495" cy="529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4470" marR="5080" indent="-192405">
              <a:lnSpc>
                <a:spcPct val="118100"/>
              </a:lnSpc>
              <a:spcBef>
                <a:spcPts val="95"/>
              </a:spcBef>
            </a:pP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未経</a:t>
            </a:r>
            <a:r>
              <a:rPr sz="1400" spc="6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験</a:t>
            </a:r>
            <a:r>
              <a:rPr sz="1400" spc="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も </a:t>
            </a:r>
            <a:r>
              <a:rPr sz="1400" spc="1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歓迎</a:t>
            </a:r>
            <a:endParaRPr sz="1400">
              <a:latin typeface="小塚ゴシック Pro M"/>
              <a:cs typeface="小塚ゴシック Pro M"/>
            </a:endParaRPr>
          </a:p>
        </p:txBody>
      </p:sp>
      <p:sp>
        <p:nvSpPr>
          <p:cNvPr id="30" name="object 2"/>
          <p:cNvSpPr txBox="1"/>
          <p:nvPr/>
        </p:nvSpPr>
        <p:spPr>
          <a:xfrm>
            <a:off x="2388486" y="9278819"/>
            <a:ext cx="2773061" cy="3498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00" b="1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アスクルデイサービス</a:t>
            </a:r>
            <a:endParaRPr sz="2100" dirty="0">
              <a:latin typeface="小塚ゴシック Pro B"/>
              <a:cs typeface="小塚ゴシック Pro B"/>
            </a:endParaRPr>
          </a:p>
        </p:txBody>
      </p:sp>
      <p:sp>
        <p:nvSpPr>
          <p:cNvPr id="31" name="object 3"/>
          <p:cNvSpPr txBox="1"/>
          <p:nvPr/>
        </p:nvSpPr>
        <p:spPr>
          <a:xfrm>
            <a:off x="2131737" y="9540000"/>
            <a:ext cx="3560209" cy="539891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700" b="1" spc="15" baseline="9259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Tel.</a:t>
            </a:r>
            <a:r>
              <a:rPr sz="3400" b="1" spc="10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03-1234-1111</a:t>
            </a:r>
            <a:endParaRPr sz="1000" dirty="0">
              <a:latin typeface="小塚ゴシック Pro M"/>
              <a:cs typeface="小塚ゴシック Pro M"/>
            </a:endParaRPr>
          </a:p>
        </p:txBody>
      </p:sp>
      <p:sp>
        <p:nvSpPr>
          <p:cNvPr id="32" name="object 11"/>
          <p:cNvSpPr txBox="1"/>
          <p:nvPr/>
        </p:nvSpPr>
        <p:spPr>
          <a:xfrm>
            <a:off x="1195536" y="8616603"/>
            <a:ext cx="5785366" cy="582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50" b="1" spc="35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まずはご連絡ください。</a:t>
            </a:r>
            <a:endParaRPr sz="3650" dirty="0">
              <a:latin typeface="小塚ゴシック Pro B"/>
              <a:cs typeface="小塚ゴシック Pro B"/>
            </a:endParaRPr>
          </a:p>
        </p:txBody>
      </p:sp>
      <p:sp>
        <p:nvSpPr>
          <p:cNvPr id="34" name="object 12"/>
          <p:cNvSpPr txBox="1"/>
          <p:nvPr/>
        </p:nvSpPr>
        <p:spPr>
          <a:xfrm>
            <a:off x="1869356" y="6287341"/>
            <a:ext cx="2376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89"/>
              </a:spcBef>
            </a:pPr>
            <a:r>
              <a:rPr sz="1550" b="1" spc="7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8:30</a:t>
            </a:r>
            <a:r>
              <a:rPr sz="1550" b="1" spc="7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～17:3</a:t>
            </a:r>
            <a:r>
              <a:rPr sz="1550" b="1" spc="-10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0</a:t>
            </a:r>
            <a:r>
              <a:rPr sz="1350" b="1" spc="37" baseline="15432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</a:t>
            </a:r>
            <a:r>
              <a:rPr sz="1350" b="1" spc="157" baseline="15432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応相</a:t>
            </a:r>
            <a:r>
              <a:rPr sz="1350" b="1" spc="150" baseline="15432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談）</a:t>
            </a:r>
            <a:endParaRPr sz="1350" baseline="15432" dirty="0">
              <a:latin typeface="小塚ゴシック Pro B"/>
              <a:cs typeface="小塚ゴシック Pro B"/>
            </a:endParaRPr>
          </a:p>
        </p:txBody>
      </p:sp>
      <p:sp>
        <p:nvSpPr>
          <p:cNvPr id="35" name="object 13"/>
          <p:cNvSpPr txBox="1"/>
          <p:nvPr/>
        </p:nvSpPr>
        <p:spPr>
          <a:xfrm>
            <a:off x="5601411" y="6287341"/>
            <a:ext cx="1440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89"/>
              </a:spcBef>
            </a:pPr>
            <a:r>
              <a:rPr sz="1550" b="1" spc="7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ヘ</a:t>
            </a:r>
            <a:r>
              <a:rPr sz="1550" b="1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ル</a:t>
            </a:r>
            <a:r>
              <a:rPr sz="1550" b="1" spc="3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パ</a:t>
            </a:r>
            <a:r>
              <a:rPr sz="1550" b="1" spc="-6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ー</a:t>
            </a:r>
            <a:r>
              <a:rPr sz="1550" b="1" spc="10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2</a:t>
            </a:r>
            <a:r>
              <a:rPr sz="1550" b="1" spc="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級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36" name="object 4"/>
          <p:cNvSpPr txBox="1"/>
          <p:nvPr/>
        </p:nvSpPr>
        <p:spPr>
          <a:xfrm>
            <a:off x="763698" y="6277814"/>
            <a:ext cx="936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89"/>
              </a:spcBef>
            </a:pPr>
            <a:r>
              <a:rPr sz="1550" b="1" spc="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勤務時間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40" name="object 5"/>
          <p:cNvSpPr txBox="1"/>
          <p:nvPr/>
        </p:nvSpPr>
        <p:spPr>
          <a:xfrm>
            <a:off x="4502302" y="6277814"/>
            <a:ext cx="819785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89"/>
              </a:spcBef>
              <a:tabLst>
                <a:tab pos="607695" algn="l"/>
              </a:tabLst>
            </a:pPr>
            <a:r>
              <a:rPr sz="1550" b="1" spc="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資</a:t>
            </a:r>
            <a:r>
              <a:rPr sz="1550" b="1" spc="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	格</a:t>
            </a:r>
            <a:endParaRPr sz="1550" dirty="0">
              <a:latin typeface="小塚ゴシック Pro B"/>
              <a:cs typeface="小塚ゴシック Pro B"/>
            </a:endParaRPr>
          </a:p>
        </p:txBody>
      </p:sp>
      <p:sp>
        <p:nvSpPr>
          <p:cNvPr id="41" name="object 3"/>
          <p:cNvSpPr txBox="1"/>
          <p:nvPr/>
        </p:nvSpPr>
        <p:spPr>
          <a:xfrm>
            <a:off x="2131738" y="10163870"/>
            <a:ext cx="3208020" cy="24750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70815" algn="ctr">
              <a:lnSpc>
                <a:spcPct val="100000"/>
              </a:lnSpc>
              <a:spcBef>
                <a:spcPts val="1405"/>
              </a:spcBef>
            </a:pPr>
            <a:r>
              <a:rPr sz="1500" spc="8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http</a:t>
            </a:r>
            <a:r>
              <a:rPr sz="1500" spc="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://www.askult.com</a:t>
            </a:r>
            <a:r>
              <a:rPr sz="1500" spc="8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/</a:t>
            </a:r>
            <a:endParaRPr sz="1000" dirty="0">
              <a:latin typeface="小塚ゴシック Pro M"/>
              <a:cs typeface="小塚ゴシック Pro M"/>
            </a:endParaRPr>
          </a:p>
        </p:txBody>
      </p:sp>
      <p:sp>
        <p:nvSpPr>
          <p:cNvPr id="42" name="object 3"/>
          <p:cNvSpPr txBox="1"/>
          <p:nvPr/>
        </p:nvSpPr>
        <p:spPr>
          <a:xfrm>
            <a:off x="2131738" y="10424913"/>
            <a:ext cx="3208020" cy="1705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73990" algn="ctr">
              <a:lnSpc>
                <a:spcPct val="100000"/>
              </a:lnSpc>
              <a:spcBef>
                <a:spcPts val="315"/>
              </a:spcBef>
            </a:pPr>
            <a:r>
              <a:rPr sz="1000" spc="114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東京都江東区豊洲</a:t>
            </a:r>
            <a:r>
              <a:rPr sz="1000" spc="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3-2-3</a:t>
            </a:r>
            <a:r>
              <a:rPr sz="1000" spc="-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 </a:t>
            </a:r>
            <a:endParaRPr sz="1000" dirty="0">
              <a:latin typeface="小塚ゴシック Pro M"/>
              <a:cs typeface="小塚ゴシック Pro M"/>
            </a:endParaRPr>
          </a:p>
        </p:txBody>
      </p:sp>
    </p:spTree>
    <p:extLst>
      <p:ext uri="{BB962C8B-B14F-4D97-AF65-F5344CB8AC3E}">
        <p14:creationId xmlns:p14="http://schemas.microsoft.com/office/powerpoint/2010/main" val="247642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askul_kaigo_b</Template>
  <TotalTime>17</TotalTime>
  <Words>146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小塚ゴシック Pr6N R</vt:lpstr>
      <vt:lpstr>小塚ゴシック Pro B</vt:lpstr>
      <vt:lpstr>小塚ゴシック Pro M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2018-03-30T08:20:09Z</cp:lastPrinted>
  <dcterms:created xsi:type="dcterms:W3CDTF">2018-03-26T05:57:21Z</dcterms:created>
  <dcterms:modified xsi:type="dcterms:W3CDTF">2018-03-30T08:35:09Z</dcterms:modified>
</cp:coreProperties>
</file>