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E40"/>
    <a:srgbClr val="014099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84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02" y="0"/>
            <a:ext cx="7838377" cy="10904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1" y="7422042"/>
            <a:ext cx="3217688" cy="20322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659" y="2797277"/>
            <a:ext cx="2781607" cy="295095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1" y="8448669"/>
            <a:ext cx="3171116" cy="2032224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610983" y="8602916"/>
            <a:ext cx="2808000" cy="1720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3" y="1402995"/>
            <a:ext cx="2999238" cy="131064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3" t="40226" b="-1"/>
          <a:stretch/>
        </p:blipFill>
        <p:spPr>
          <a:xfrm>
            <a:off x="3897978" y="6306373"/>
            <a:ext cx="3564000" cy="460578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1" y="7809617"/>
            <a:ext cx="372574" cy="228625"/>
          </a:xfrm>
          <a:prstGeom prst="rect">
            <a:avLst/>
          </a:prstGeom>
        </p:spPr>
      </p:pic>
      <p:sp>
        <p:nvSpPr>
          <p:cNvPr id="19" name="object 2"/>
          <p:cNvSpPr txBox="1">
            <a:spLocks/>
          </p:cNvSpPr>
          <p:nvPr/>
        </p:nvSpPr>
        <p:spPr>
          <a:xfrm>
            <a:off x="360367" y="314739"/>
            <a:ext cx="704088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5100" spc="-260" dirty="0" smtClean="0">
                <a:solidFill>
                  <a:srgbClr val="FFCE40"/>
                </a:solidFill>
              </a:rPr>
              <a:t>アスク</a:t>
            </a:r>
            <a:r>
              <a:rPr lang="ja-JP" altLang="en-US" sz="5100" dirty="0" smtClean="0">
                <a:solidFill>
                  <a:srgbClr val="FFCE40"/>
                </a:solidFill>
              </a:rPr>
              <a:t>ル</a:t>
            </a:r>
            <a:r>
              <a:rPr lang="ja-JP" altLang="en-US" sz="5100" spc="-590" dirty="0" smtClean="0">
                <a:solidFill>
                  <a:srgbClr val="FFCE40"/>
                </a:solidFill>
              </a:rPr>
              <a:t> </a:t>
            </a:r>
            <a:r>
              <a:rPr lang="ja-JP" altLang="en-US" sz="5100" spc="-254" dirty="0" smtClean="0">
                <a:solidFill>
                  <a:srgbClr val="FFCE40"/>
                </a:solidFill>
              </a:rPr>
              <a:t>デンタルクリニック</a:t>
            </a:r>
            <a:endParaRPr lang="ja-JP" altLang="en-US" sz="5100" spc="-254" dirty="0">
              <a:solidFill>
                <a:srgbClr val="FFCE40"/>
              </a:solidFill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4517121" y="1300529"/>
            <a:ext cx="1880870" cy="1482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325" spc="300" baseline="-1163" dirty="0">
                <a:solidFill>
                  <a:srgbClr val="FFFFFF"/>
                </a:solidFill>
                <a:latin typeface="ＭＳ Ｐゴシック"/>
                <a:cs typeface="ＭＳ Ｐゴシック"/>
              </a:rPr>
              <a:t>6</a:t>
            </a:r>
            <a:r>
              <a:rPr sz="8750" spc="-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</a:t>
            </a:r>
            <a:r>
              <a:rPr sz="14325" spc="975" baseline="-34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8</a:t>
            </a:r>
            <a:endParaRPr sz="14325" baseline="-349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6264111" y="2100356"/>
            <a:ext cx="1036955" cy="531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300" spc="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（Fri）</a:t>
            </a:r>
            <a:endParaRPr sz="33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9"/>
          <p:cNvSpPr txBox="1"/>
          <p:nvPr/>
        </p:nvSpPr>
        <p:spPr>
          <a:xfrm>
            <a:off x="1023452" y="1557469"/>
            <a:ext cx="2019300" cy="1007130"/>
          </a:xfrm>
          <a:prstGeom prst="rect">
            <a:avLst/>
          </a:prstGeom>
        </p:spPr>
        <p:txBody>
          <a:bodyPr vert="horz" wrap="square" lIns="0" tIns="46990" rIns="0" bIns="3600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370"/>
              </a:spcBef>
            </a:pPr>
            <a:r>
              <a:rPr sz="3150" b="1" spc="-16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訪問診療も </a:t>
            </a:r>
            <a:r>
              <a:rPr sz="3150" b="1" spc="-16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やってる</a:t>
            </a:r>
            <a:r>
              <a:rPr sz="3150" b="1" spc="-79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よ</a:t>
            </a:r>
            <a:r>
              <a:rPr lang="en-US" sz="3150" b="1" spc="-79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!</a:t>
            </a:r>
            <a:endParaRPr sz="3150" b="1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0"/>
          <p:cNvSpPr txBox="1">
            <a:spLocks/>
          </p:cNvSpPr>
          <p:nvPr/>
        </p:nvSpPr>
        <p:spPr>
          <a:xfrm>
            <a:off x="457640" y="6333866"/>
            <a:ext cx="3335654" cy="97250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100"/>
              </a:lnSpc>
              <a:spcBef>
                <a:spcPts val="0"/>
              </a:spcBef>
              <a:buNone/>
            </a:pPr>
            <a:r>
              <a:rPr lang="ja-JP" altLang="en-US" sz="3400" b="1" spc="-175" dirty="0" smtClean="0">
                <a:solidFill>
                  <a:srgbClr val="231F20"/>
                </a:solidFill>
                <a:latin typeface="+mn-ea"/>
              </a:rPr>
              <a:t>アスクル</a:t>
            </a:r>
            <a:endParaRPr lang="ja-JP" altLang="en-US" sz="3400" b="1" dirty="0" smtClean="0">
              <a:latin typeface="+mn-ea"/>
            </a:endParaRPr>
          </a:p>
          <a:p>
            <a:pPr marL="0" indent="0">
              <a:lnSpc>
                <a:spcPts val="3100"/>
              </a:lnSpc>
              <a:buNone/>
            </a:pPr>
            <a:r>
              <a:rPr lang="ja-JP" altLang="en-US" sz="3400" b="1" spc="-170" dirty="0" smtClean="0">
                <a:solidFill>
                  <a:srgbClr val="231F20"/>
                </a:solidFill>
                <a:latin typeface="+mn-ea"/>
              </a:rPr>
              <a:t>デンタルクリニック</a:t>
            </a:r>
            <a:endParaRPr lang="ja-JP" altLang="en-US" sz="1400" b="1" dirty="0">
              <a:latin typeface="+mn-ea"/>
            </a:endParaRPr>
          </a:p>
        </p:txBody>
      </p:sp>
      <p:sp>
        <p:nvSpPr>
          <p:cNvPr id="41" name="object 10"/>
          <p:cNvSpPr txBox="1">
            <a:spLocks/>
          </p:cNvSpPr>
          <p:nvPr/>
        </p:nvSpPr>
        <p:spPr>
          <a:xfrm>
            <a:off x="822727" y="7242871"/>
            <a:ext cx="2592000" cy="35182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050" spc="-90" dirty="0" smtClean="0">
                <a:solidFill>
                  <a:srgbClr val="014099"/>
                </a:solidFill>
                <a:latin typeface="+mn-ea"/>
              </a:rPr>
              <a:t>お気軽にお電話ください。</a:t>
            </a:r>
            <a:endParaRPr lang="ja-JP" altLang="en-US" sz="205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42" name="object 10"/>
          <p:cNvSpPr txBox="1">
            <a:spLocks/>
          </p:cNvSpPr>
          <p:nvPr/>
        </p:nvSpPr>
        <p:spPr>
          <a:xfrm>
            <a:off x="894507" y="7632030"/>
            <a:ext cx="2880000" cy="598488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100"/>
              </a:lnSpc>
              <a:spcBef>
                <a:spcPts val="0"/>
              </a:spcBef>
              <a:buNone/>
            </a:pPr>
            <a:r>
              <a:rPr lang="en-US" altLang="ja-JP" sz="3700" spc="10" dirty="0" smtClean="0">
                <a:solidFill>
                  <a:srgbClr val="EE3724"/>
                </a:solidFill>
                <a:latin typeface="+mn-ea"/>
              </a:rPr>
              <a:t>03-1234-1111</a:t>
            </a:r>
            <a:endParaRPr lang="ja-JP" altLang="en-US" sz="1400" dirty="0">
              <a:latin typeface="+mn-ea"/>
            </a:endParaRPr>
          </a:p>
        </p:txBody>
      </p:sp>
      <p:sp>
        <p:nvSpPr>
          <p:cNvPr id="43" name="object 10"/>
          <p:cNvSpPr txBox="1">
            <a:spLocks/>
          </p:cNvSpPr>
          <p:nvPr/>
        </p:nvSpPr>
        <p:spPr>
          <a:xfrm>
            <a:off x="422924" y="8118426"/>
            <a:ext cx="3420000" cy="20306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lnSpc>
                <a:spcPts val="1340"/>
              </a:lnSpc>
              <a:buNone/>
              <a:tabLst>
                <a:tab pos="182245" algn="l"/>
                <a:tab pos="1623060" algn="l"/>
              </a:tabLst>
            </a:pPr>
            <a:r>
              <a:rPr lang="ja-JP" altLang="en-US" sz="1400" spc="300" dirty="0">
                <a:solidFill>
                  <a:srgbClr val="231F20"/>
                </a:solidFill>
                <a:latin typeface="+mn-ea"/>
              </a:rPr>
              <a:t>・</a:t>
            </a:r>
            <a:r>
              <a:rPr lang="ja-JP" altLang="en-US" sz="1400" spc="-70" dirty="0" smtClean="0">
                <a:solidFill>
                  <a:srgbClr val="231F20"/>
                </a:solidFill>
                <a:latin typeface="+mn-ea"/>
              </a:rPr>
              <a:t>東京都豊</a:t>
            </a:r>
            <a:r>
              <a:rPr lang="ja-JP" altLang="en-US" sz="1400" dirty="0" smtClean="0">
                <a:solidFill>
                  <a:srgbClr val="231F20"/>
                </a:solidFill>
                <a:latin typeface="+mn-ea"/>
              </a:rPr>
              <a:t>洲</a:t>
            </a:r>
            <a:r>
              <a:rPr lang="ja-JP" altLang="en-US" sz="1400" spc="-150" dirty="0" smtClean="0">
                <a:solidFill>
                  <a:srgbClr val="231F20"/>
                </a:solidFill>
                <a:latin typeface="+mn-ea"/>
              </a:rPr>
              <a:t> </a:t>
            </a:r>
            <a:r>
              <a:rPr lang="en-US" altLang="ja-JP" sz="1400" spc="-60" dirty="0" smtClean="0">
                <a:solidFill>
                  <a:srgbClr val="231F20"/>
                </a:solidFill>
                <a:latin typeface="+mn-ea"/>
              </a:rPr>
              <a:t>3-2-3   </a:t>
            </a:r>
            <a:r>
              <a:rPr lang="ja-JP" altLang="en-US" sz="1400" spc="300" dirty="0" smtClean="0">
                <a:solidFill>
                  <a:srgbClr val="231F20"/>
                </a:solidFill>
                <a:latin typeface="+mn-ea"/>
              </a:rPr>
              <a:t>・</a:t>
            </a:r>
            <a:r>
              <a:rPr lang="en-US" altLang="ja-JP" sz="1400" dirty="0" smtClean="0">
                <a:solidFill>
                  <a:srgbClr val="231F20"/>
                </a:solidFill>
                <a:latin typeface="+mn-ea"/>
              </a:rPr>
              <a:t>http//asukult.com</a:t>
            </a:r>
            <a:endParaRPr lang="ja-JP" altLang="en-US" sz="1400" dirty="0">
              <a:latin typeface="+mn-ea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1" y="3173738"/>
            <a:ext cx="3276000" cy="2366499"/>
          </a:xfrm>
          <a:prstGeom prst="rect">
            <a:avLst/>
          </a:prstGeom>
        </p:spPr>
      </p:pic>
      <p:sp>
        <p:nvSpPr>
          <p:cNvPr id="23" name="object 10"/>
          <p:cNvSpPr txBox="1">
            <a:spLocks/>
          </p:cNvSpPr>
          <p:nvPr/>
        </p:nvSpPr>
        <p:spPr>
          <a:xfrm>
            <a:off x="927845" y="3148078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spc="50" dirty="0" smtClean="0">
                <a:solidFill>
                  <a:srgbClr val="FFFFFF"/>
                </a:solidFill>
                <a:latin typeface="+mn-ea"/>
              </a:rPr>
              <a:t>月 火 水 木 木 金 土 日</a:t>
            </a:r>
          </a:p>
        </p:txBody>
      </p:sp>
      <p:sp>
        <p:nvSpPr>
          <p:cNvPr id="26" name="object 10"/>
          <p:cNvSpPr txBox="1">
            <a:spLocks/>
          </p:cNvSpPr>
          <p:nvPr/>
        </p:nvSpPr>
        <p:spPr>
          <a:xfrm>
            <a:off x="430553" y="2784295"/>
            <a:ext cx="3335654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45"/>
              </a:spcBef>
              <a:buNone/>
            </a:pPr>
            <a:r>
              <a:rPr lang="ja-JP" altLang="en-US" sz="2050" spc="-85" dirty="0" smtClean="0">
                <a:solidFill>
                  <a:srgbClr val="014099"/>
                </a:solidFill>
                <a:latin typeface="+mn-ea"/>
              </a:rPr>
              <a:t>診療時間</a:t>
            </a:r>
            <a:endParaRPr lang="ja-JP" altLang="en-US" sz="205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29" name="object 10"/>
          <p:cNvSpPr txBox="1">
            <a:spLocks/>
          </p:cNvSpPr>
          <p:nvPr/>
        </p:nvSpPr>
        <p:spPr>
          <a:xfrm>
            <a:off x="480500" y="5555828"/>
            <a:ext cx="3335654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"/>
              </a:spcBef>
              <a:buNone/>
            </a:pPr>
            <a:r>
              <a:rPr lang="ja-JP" altLang="en-US" sz="1100" spc="-50" dirty="0" smtClean="0">
                <a:solidFill>
                  <a:srgbClr val="014099"/>
                </a:solidFill>
                <a:latin typeface="+mn-ea"/>
              </a:rPr>
              <a:t>年末年始</a:t>
            </a:r>
            <a:r>
              <a:rPr lang="ja-JP" altLang="en-US" sz="1100" spc="-165" dirty="0" smtClean="0">
                <a:solidFill>
                  <a:srgbClr val="014099"/>
                </a:solidFill>
                <a:latin typeface="+mn-ea"/>
              </a:rPr>
              <a:t>、</a:t>
            </a:r>
            <a:r>
              <a:rPr lang="ja-JP" altLang="en-US" sz="1100" spc="-50" dirty="0" smtClean="0">
                <a:solidFill>
                  <a:srgbClr val="014099"/>
                </a:solidFill>
                <a:latin typeface="+mn-ea"/>
              </a:rPr>
              <a:t>祝日は休みます</a:t>
            </a:r>
            <a:r>
              <a:rPr lang="ja-JP" altLang="en-US" sz="1100" spc="-55" dirty="0" smtClean="0">
                <a:solidFill>
                  <a:srgbClr val="014099"/>
                </a:solidFill>
                <a:latin typeface="+mn-ea"/>
              </a:rPr>
              <a:t>。</a:t>
            </a:r>
            <a:endParaRPr lang="ja-JP" altLang="en-US" sz="140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30" name="object 10"/>
          <p:cNvSpPr txBox="1">
            <a:spLocks/>
          </p:cNvSpPr>
          <p:nvPr/>
        </p:nvSpPr>
        <p:spPr>
          <a:xfrm>
            <a:off x="900000" y="3777179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b="1" spc="50" dirty="0">
                <a:solidFill>
                  <a:srgbClr val="014099"/>
                </a:solidFill>
                <a:latin typeface="+mn-ea"/>
              </a:rPr>
              <a:t>○ ○ ○ ○ ○ ○ ○ </a:t>
            </a:r>
            <a:r>
              <a:rPr lang="en-US" altLang="ja-JP" sz="2050" b="1" spc="50" dirty="0">
                <a:solidFill>
                  <a:srgbClr val="014099"/>
                </a:solidFill>
                <a:latin typeface="+mn-ea"/>
              </a:rPr>
              <a:t>×</a:t>
            </a:r>
          </a:p>
        </p:txBody>
      </p:sp>
      <p:sp>
        <p:nvSpPr>
          <p:cNvPr id="31" name="object 10"/>
          <p:cNvSpPr txBox="1">
            <a:spLocks/>
          </p:cNvSpPr>
          <p:nvPr/>
        </p:nvSpPr>
        <p:spPr>
          <a:xfrm>
            <a:off x="907769" y="416254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object 10"/>
          <p:cNvSpPr txBox="1">
            <a:spLocks/>
          </p:cNvSpPr>
          <p:nvPr/>
        </p:nvSpPr>
        <p:spPr>
          <a:xfrm>
            <a:off x="1610221" y="416254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object 10"/>
          <p:cNvSpPr txBox="1">
            <a:spLocks/>
          </p:cNvSpPr>
          <p:nvPr/>
        </p:nvSpPr>
        <p:spPr>
          <a:xfrm>
            <a:off x="1974727" y="4162698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object 10"/>
          <p:cNvSpPr txBox="1">
            <a:spLocks/>
          </p:cNvSpPr>
          <p:nvPr/>
        </p:nvSpPr>
        <p:spPr>
          <a:xfrm>
            <a:off x="2328682" y="4162698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object 10"/>
          <p:cNvSpPr txBox="1">
            <a:spLocks/>
          </p:cNvSpPr>
          <p:nvPr/>
        </p:nvSpPr>
        <p:spPr>
          <a:xfrm>
            <a:off x="900000" y="4772332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b="1" spc="50" dirty="0">
                <a:solidFill>
                  <a:srgbClr val="014099"/>
                </a:solidFill>
                <a:latin typeface="+mn-ea"/>
              </a:rPr>
              <a:t>○ ○ ○ ○ ○ ○ ○ </a:t>
            </a:r>
            <a:r>
              <a:rPr lang="en-US" altLang="ja-JP" sz="2050" b="1" spc="50" dirty="0">
                <a:solidFill>
                  <a:srgbClr val="014099"/>
                </a:solidFill>
                <a:latin typeface="+mn-ea"/>
              </a:rPr>
              <a:t>×</a:t>
            </a:r>
          </a:p>
        </p:txBody>
      </p:sp>
      <p:sp>
        <p:nvSpPr>
          <p:cNvPr id="36" name="object 10"/>
          <p:cNvSpPr txBox="1">
            <a:spLocks/>
          </p:cNvSpPr>
          <p:nvPr/>
        </p:nvSpPr>
        <p:spPr>
          <a:xfrm>
            <a:off x="907769" y="5157694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object 10"/>
          <p:cNvSpPr txBox="1">
            <a:spLocks/>
          </p:cNvSpPr>
          <p:nvPr/>
        </p:nvSpPr>
        <p:spPr>
          <a:xfrm>
            <a:off x="1610221" y="5157694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object 10"/>
          <p:cNvSpPr txBox="1">
            <a:spLocks/>
          </p:cNvSpPr>
          <p:nvPr/>
        </p:nvSpPr>
        <p:spPr>
          <a:xfrm>
            <a:off x="1974727" y="515785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object 10"/>
          <p:cNvSpPr txBox="1">
            <a:spLocks/>
          </p:cNvSpPr>
          <p:nvPr/>
        </p:nvSpPr>
        <p:spPr>
          <a:xfrm>
            <a:off x="2328682" y="515785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28" y="3247876"/>
            <a:ext cx="198989" cy="27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denntal-tate1</Template>
  <TotalTime>13</TotalTime>
  <Words>177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2018-03-30T08:24:06Z</cp:lastPrinted>
  <dcterms:created xsi:type="dcterms:W3CDTF">2018-03-26T05:59:17Z</dcterms:created>
  <dcterms:modified xsi:type="dcterms:W3CDTF">2018-03-30T08:35:13Z</dcterms:modified>
</cp:coreProperties>
</file>