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5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7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74" y="1787436"/>
            <a:ext cx="3276000" cy="236669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5797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067" y="5494261"/>
            <a:ext cx="2840880" cy="201952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29" y="1930810"/>
            <a:ext cx="2320122" cy="212536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85" y="5939914"/>
            <a:ext cx="2815477" cy="1989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520" y="1554472"/>
            <a:ext cx="2785840" cy="281124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75" y="4422687"/>
            <a:ext cx="3107609" cy="350135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710" y="1850936"/>
            <a:ext cx="203222" cy="270963"/>
          </a:xfrm>
          <a:prstGeom prst="rect">
            <a:avLst/>
          </a:prstGeom>
        </p:spPr>
      </p:pic>
      <p:sp>
        <p:nvSpPr>
          <p:cNvPr id="15" name="object 3"/>
          <p:cNvSpPr txBox="1"/>
          <p:nvPr/>
        </p:nvSpPr>
        <p:spPr>
          <a:xfrm>
            <a:off x="2941627" y="1404306"/>
            <a:ext cx="3322320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2050" spc="-8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診療時間</a:t>
            </a:r>
            <a:endParaRPr sz="2050" dirty="0">
              <a:latin typeface="ＭＳ Ｐゴシック"/>
              <a:cs typeface="ＭＳ Ｐゴシック"/>
            </a:endParaRPr>
          </a:p>
        </p:txBody>
      </p:sp>
      <p:sp>
        <p:nvSpPr>
          <p:cNvPr id="16" name="object 4"/>
          <p:cNvSpPr txBox="1"/>
          <p:nvPr/>
        </p:nvSpPr>
        <p:spPr>
          <a:xfrm>
            <a:off x="980272" y="4889830"/>
            <a:ext cx="469265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b="1" spc="-1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3400" b="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3400" b="1" spc="-46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3400" b="1" spc="-1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デンタルクリニック</a:t>
            </a:r>
            <a:endParaRPr sz="3400" b="1" dirty="0">
              <a:latin typeface="ＭＳ Ｐゴシック"/>
              <a:cs typeface="ＭＳ Ｐゴシック"/>
            </a:endParaRPr>
          </a:p>
        </p:txBody>
      </p:sp>
      <p:sp>
        <p:nvSpPr>
          <p:cNvPr id="17" name="object 5"/>
          <p:cNvSpPr txBox="1"/>
          <p:nvPr/>
        </p:nvSpPr>
        <p:spPr>
          <a:xfrm>
            <a:off x="688454" y="2493255"/>
            <a:ext cx="2160000" cy="963294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12700" marR="5080">
              <a:lnSpc>
                <a:spcPts val="3600"/>
              </a:lnSpc>
              <a:spcBef>
                <a:spcPts val="370"/>
              </a:spcBef>
            </a:pPr>
            <a:r>
              <a:rPr sz="3150" b="1" spc="-160" dirty="0">
                <a:solidFill>
                  <a:srgbClr val="FFF682"/>
                </a:solidFill>
                <a:latin typeface="ＭＳ Ｐゴシック"/>
                <a:cs typeface="ＭＳ Ｐゴシック"/>
              </a:rPr>
              <a:t>訪問診療も やってる</a:t>
            </a:r>
            <a:r>
              <a:rPr sz="3150" b="1" spc="-790" dirty="0">
                <a:solidFill>
                  <a:srgbClr val="FFF682"/>
                </a:solidFill>
                <a:latin typeface="ＭＳ Ｐゴシック"/>
                <a:cs typeface="ＭＳ Ｐゴシック"/>
              </a:rPr>
              <a:t>よ</a:t>
            </a:r>
            <a:r>
              <a:rPr sz="3150" b="1" dirty="0">
                <a:solidFill>
                  <a:srgbClr val="FFF682"/>
                </a:solidFill>
                <a:latin typeface="ＭＳ Ｐゴシック"/>
                <a:cs typeface="ＭＳ Ｐゴシック"/>
              </a:rPr>
              <a:t>！</a:t>
            </a:r>
            <a:endParaRPr sz="3150" b="1" dirty="0">
              <a:latin typeface="ＭＳ Ｐゴシック"/>
              <a:cs typeface="ＭＳ Ｐゴシック"/>
            </a:endParaRPr>
          </a:p>
        </p:txBody>
      </p:sp>
      <p:sp>
        <p:nvSpPr>
          <p:cNvPr id="18" name="object 6"/>
          <p:cNvSpPr txBox="1"/>
          <p:nvPr/>
        </p:nvSpPr>
        <p:spPr>
          <a:xfrm>
            <a:off x="326857" y="5782420"/>
            <a:ext cx="3012440" cy="3308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R="71120" algn="ctr">
              <a:lnSpc>
                <a:spcPct val="100000"/>
              </a:lnSpc>
              <a:spcBef>
                <a:spcPts val="120"/>
              </a:spcBef>
            </a:pPr>
            <a:r>
              <a:rPr sz="2050" spc="-90" dirty="0" err="1">
                <a:solidFill>
                  <a:srgbClr val="034EA2"/>
                </a:solidFill>
                <a:latin typeface="ＭＳ Ｐゴシック"/>
                <a:cs typeface="ＭＳ Ｐゴシック"/>
              </a:rPr>
              <a:t>お気軽にお電話ください</a:t>
            </a:r>
            <a:r>
              <a:rPr sz="2050" spc="-9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8"/>
          <p:cNvSpPr txBox="1"/>
          <p:nvPr/>
        </p:nvSpPr>
        <p:spPr>
          <a:xfrm>
            <a:off x="3422856" y="2454884"/>
            <a:ext cx="2798445" cy="3154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2050" spc="4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○ ○ ○ ○ ○ ○ ○ </a:t>
            </a:r>
            <a:r>
              <a:rPr sz="2050" spc="4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×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9"/>
          <p:cNvSpPr txBox="1"/>
          <p:nvPr/>
        </p:nvSpPr>
        <p:spPr>
          <a:xfrm>
            <a:off x="2999424" y="4103646"/>
            <a:ext cx="3255645" cy="265457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年末年始</a:t>
            </a:r>
            <a:r>
              <a:rPr sz="1100" spc="-16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、</a:t>
            </a:r>
            <a:r>
              <a:rPr sz="1100" spc="-5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祝日は休みます</a:t>
            </a:r>
            <a:r>
              <a:rPr sz="1100" spc="-5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。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2"/>
          <p:cNvSpPr txBox="1"/>
          <p:nvPr/>
        </p:nvSpPr>
        <p:spPr>
          <a:xfrm>
            <a:off x="563739" y="326013"/>
            <a:ext cx="5707380" cy="6559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100" b="1" spc="-185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ア</a:t>
            </a:r>
            <a:r>
              <a:rPr sz="4100" b="1" spc="-180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ス</a:t>
            </a:r>
            <a:r>
              <a:rPr sz="4100" b="1" spc="-185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ク</a:t>
            </a:r>
            <a:r>
              <a:rPr sz="4100" b="1" spc="25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ル</a:t>
            </a:r>
            <a:r>
              <a:rPr sz="4100" b="1" spc="-470" dirty="0">
                <a:solidFill>
                  <a:srgbClr val="FFCE40"/>
                </a:solidFill>
                <a:latin typeface="ＭＳ Ｐゴシック"/>
                <a:cs typeface="ＭＳ Ｐゴシック"/>
              </a:rPr>
              <a:t> </a:t>
            </a:r>
            <a:r>
              <a:rPr sz="4100" b="1" spc="-180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デ</a:t>
            </a:r>
            <a:r>
              <a:rPr sz="4100" b="1" spc="-185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ンタ</a:t>
            </a:r>
            <a:r>
              <a:rPr sz="4100" b="1" spc="-180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ル</a:t>
            </a:r>
            <a:r>
              <a:rPr sz="4100" b="1" spc="-185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ク</a:t>
            </a:r>
            <a:r>
              <a:rPr sz="4100" b="1" spc="-190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リ</a:t>
            </a:r>
            <a:r>
              <a:rPr sz="4100" b="1" spc="-180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ニ</a:t>
            </a:r>
            <a:r>
              <a:rPr sz="4100" b="1" spc="-190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ッ</a:t>
            </a:r>
            <a:r>
              <a:rPr sz="4100" b="1" spc="-185" dirty="0">
                <a:solidFill>
                  <a:srgbClr val="FFCE40"/>
                </a:solidFill>
                <a:latin typeface="ＭＳ Ｐゴシック"/>
                <a:cs typeface="ＭＳ Ｐゴシック"/>
              </a:rPr>
              <a:t>ク</a:t>
            </a:r>
            <a:endParaRPr sz="4100" b="1" dirty="0">
              <a:latin typeface="ＭＳ Ｐゴシック"/>
              <a:cs typeface="ＭＳ Ｐゴシック"/>
            </a:endParaRPr>
          </a:p>
        </p:txBody>
      </p:sp>
      <p:sp>
        <p:nvSpPr>
          <p:cNvPr id="24" name="object 3"/>
          <p:cNvSpPr txBox="1"/>
          <p:nvPr/>
        </p:nvSpPr>
        <p:spPr>
          <a:xfrm>
            <a:off x="2937814" y="1749175"/>
            <a:ext cx="3322320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508634">
              <a:lnSpc>
                <a:spcPct val="100000"/>
              </a:lnSpc>
              <a:spcBef>
                <a:spcPts val="450"/>
              </a:spcBef>
            </a:pPr>
            <a:r>
              <a:rPr sz="2050" spc="4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月 </a:t>
            </a:r>
            <a:r>
              <a:rPr sz="2050" spc="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火 水 木 木 金 土 日</a:t>
            </a:r>
            <a:endParaRPr sz="2050" spc="40" dirty="0">
              <a:latin typeface="ＭＳ Ｐゴシック"/>
              <a:cs typeface="ＭＳ Ｐゴシック"/>
            </a:endParaRPr>
          </a:p>
        </p:txBody>
      </p:sp>
      <p:sp>
        <p:nvSpPr>
          <p:cNvPr id="25" name="object 8"/>
          <p:cNvSpPr txBox="1"/>
          <p:nvPr/>
        </p:nvSpPr>
        <p:spPr>
          <a:xfrm>
            <a:off x="3414919" y="2772012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8"/>
          <p:cNvSpPr txBox="1"/>
          <p:nvPr/>
        </p:nvSpPr>
        <p:spPr>
          <a:xfrm>
            <a:off x="4108489" y="2772012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0" name="object 8"/>
          <p:cNvSpPr txBox="1"/>
          <p:nvPr/>
        </p:nvSpPr>
        <p:spPr>
          <a:xfrm>
            <a:off x="4467711" y="2772012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8"/>
          <p:cNvSpPr txBox="1"/>
          <p:nvPr/>
        </p:nvSpPr>
        <p:spPr>
          <a:xfrm>
            <a:off x="4834073" y="2770355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8"/>
          <p:cNvSpPr txBox="1"/>
          <p:nvPr/>
        </p:nvSpPr>
        <p:spPr>
          <a:xfrm>
            <a:off x="3422856" y="3453601"/>
            <a:ext cx="2798445" cy="3154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2050" spc="4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○ ○ ○ ○ ○ ○ ○ </a:t>
            </a:r>
            <a:r>
              <a:rPr sz="2050" spc="4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×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8"/>
          <p:cNvSpPr txBox="1"/>
          <p:nvPr/>
        </p:nvSpPr>
        <p:spPr>
          <a:xfrm>
            <a:off x="3414919" y="3770729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8"/>
          <p:cNvSpPr txBox="1"/>
          <p:nvPr/>
        </p:nvSpPr>
        <p:spPr>
          <a:xfrm>
            <a:off x="4108489" y="3770729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5" name="object 8"/>
          <p:cNvSpPr txBox="1"/>
          <p:nvPr/>
        </p:nvSpPr>
        <p:spPr>
          <a:xfrm>
            <a:off x="4467711" y="3770729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6" name="object 8"/>
          <p:cNvSpPr txBox="1"/>
          <p:nvPr/>
        </p:nvSpPr>
        <p:spPr>
          <a:xfrm>
            <a:off x="4834073" y="3769072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6"/>
          <p:cNvSpPr txBox="1"/>
          <p:nvPr/>
        </p:nvSpPr>
        <p:spPr>
          <a:xfrm>
            <a:off x="326856" y="6124684"/>
            <a:ext cx="3096000" cy="5847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3700" b="1" spc="10" dirty="0" smtClean="0">
                <a:solidFill>
                  <a:srgbClr val="EE3724"/>
                </a:solidFill>
                <a:latin typeface="ＭＳ Ｐゴシック"/>
                <a:cs typeface="ＭＳ Ｐゴシック"/>
              </a:rPr>
              <a:t>03-1234-1111</a:t>
            </a:r>
            <a:endParaRPr sz="1400" b="1" dirty="0">
              <a:latin typeface="ＭＳ Ｐゴシック"/>
              <a:cs typeface="ＭＳ Ｐゴシック"/>
            </a:endParaRPr>
          </a:p>
        </p:txBody>
      </p:sp>
      <p:sp>
        <p:nvSpPr>
          <p:cNvPr id="38" name="object 6"/>
          <p:cNvSpPr txBox="1"/>
          <p:nvPr/>
        </p:nvSpPr>
        <p:spPr>
          <a:xfrm>
            <a:off x="326856" y="6713018"/>
            <a:ext cx="3096000" cy="23083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47320" indent="-124460">
              <a:lnSpc>
                <a:spcPct val="100000"/>
              </a:lnSpc>
              <a:spcBef>
                <a:spcPts val="195"/>
              </a:spcBef>
              <a:buChar char="•"/>
              <a:tabLst>
                <a:tab pos="147955" algn="l"/>
              </a:tabLst>
            </a:pPr>
            <a:r>
              <a:rPr sz="2100" spc="-104" baseline="-595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2100" baseline="-595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2100" spc="-225" baseline="-595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2100" spc="-89" baseline="-595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sz="2100" spc="157" baseline="-595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3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9" name="object 7"/>
          <p:cNvSpPr txBox="1">
            <a:spLocks/>
          </p:cNvSpPr>
          <p:nvPr/>
        </p:nvSpPr>
        <p:spPr>
          <a:xfrm>
            <a:off x="7434351" y="-522587"/>
            <a:ext cx="1872000" cy="19440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 algn="ctr" defTabSz="533699" rtl="0" eaLnBrk="1" latinLnBrk="0" hangingPunct="1">
              <a:spcBef>
                <a:spcPct val="0"/>
              </a:spcBef>
              <a:buNone/>
              <a:defRPr kumimoji="1"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10"/>
              </a:spcBef>
            </a:pPr>
            <a:r>
              <a:rPr lang="en-US" sz="9550" spc="200" dirty="0" smtClean="0">
                <a:solidFill>
                  <a:schemeClr val="bg1"/>
                </a:solidFill>
                <a:latin typeface="+mn-ea"/>
                <a:ea typeface="+mn-ea"/>
              </a:rPr>
              <a:t>6</a:t>
            </a:r>
            <a:r>
              <a:rPr lang="en-US" sz="13125" baseline="1000" dirty="0" smtClean="0">
                <a:solidFill>
                  <a:schemeClr val="bg1"/>
                </a:solidFill>
                <a:latin typeface="+mn-ea"/>
                <a:ea typeface="+mn-ea"/>
              </a:rPr>
              <a:t>/</a:t>
            </a:r>
            <a:r>
              <a:rPr lang="en-US" sz="14325" spc="300" baseline="-2036" dirty="0" smtClean="0">
                <a:solidFill>
                  <a:schemeClr val="bg1"/>
                </a:solidFill>
                <a:latin typeface="+mn-ea"/>
                <a:ea typeface="+mn-ea"/>
              </a:rPr>
              <a:t>8</a:t>
            </a:r>
            <a:endParaRPr lang="en-US" sz="33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object 7"/>
          <p:cNvSpPr txBox="1">
            <a:spLocks/>
          </p:cNvSpPr>
          <p:nvPr/>
        </p:nvSpPr>
        <p:spPr>
          <a:xfrm>
            <a:off x="8904087" y="838826"/>
            <a:ext cx="1512000" cy="52193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 algn="ctr" defTabSz="533699" rtl="0" eaLnBrk="1" latinLnBrk="0" hangingPunct="1">
              <a:spcBef>
                <a:spcPct val="0"/>
              </a:spcBef>
              <a:buNone/>
              <a:defRPr kumimoji="1"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10"/>
              </a:spcBef>
            </a:pPr>
            <a:r>
              <a:rPr lang="en-US" sz="3300" spc="190" dirty="0" smtClean="0">
                <a:solidFill>
                  <a:schemeClr val="bg1"/>
                </a:solidFill>
                <a:latin typeface="+mn-ea"/>
                <a:ea typeface="+mn-ea"/>
              </a:rPr>
              <a:t>（Fri）</a:t>
            </a:r>
            <a:endParaRPr lang="en-US" sz="33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544987" y="5616182"/>
            <a:ext cx="2628000" cy="1728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76406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denntal-yoko1</Template>
  <TotalTime>8</TotalTime>
  <Words>169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2018-03-30T08:27:11Z</cp:lastPrinted>
  <dcterms:created xsi:type="dcterms:W3CDTF">2018-03-26T06:01:05Z</dcterms:created>
  <dcterms:modified xsi:type="dcterms:W3CDTF">2018-03-30T08:34:57Z</dcterms:modified>
</cp:coreProperties>
</file>