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184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34082" cy="109044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94697"/>
            <a:ext cx="7122695" cy="817200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20" y="8776022"/>
            <a:ext cx="6839255" cy="173520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91"/>
          <a:stretch/>
        </p:blipFill>
        <p:spPr>
          <a:xfrm>
            <a:off x="647581" y="9222263"/>
            <a:ext cx="2484000" cy="609739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41" y="1705466"/>
            <a:ext cx="6016071" cy="19692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117" y="5942117"/>
            <a:ext cx="1656000" cy="1634962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937" y="5947217"/>
            <a:ext cx="1656000" cy="163496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803" y="5947217"/>
            <a:ext cx="1656000" cy="163496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036" y="6360859"/>
            <a:ext cx="743714" cy="82905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954" y="6360859"/>
            <a:ext cx="1161290" cy="82296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78" y="6396447"/>
            <a:ext cx="1243587" cy="86868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563" y="642241"/>
            <a:ext cx="1008890" cy="85039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634" y="627001"/>
            <a:ext cx="1725172" cy="92964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353" y="627001"/>
            <a:ext cx="1014986" cy="86563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886" y="599077"/>
            <a:ext cx="1072898" cy="847346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377" y="10141267"/>
            <a:ext cx="3780000" cy="216343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863" y="9744225"/>
            <a:ext cx="411481" cy="256033"/>
          </a:xfrm>
          <a:prstGeom prst="rect">
            <a:avLst/>
          </a:prstGeom>
        </p:spPr>
      </p:pic>
      <p:sp>
        <p:nvSpPr>
          <p:cNvPr id="26" name="object 2"/>
          <p:cNvSpPr txBox="1"/>
          <p:nvPr/>
        </p:nvSpPr>
        <p:spPr>
          <a:xfrm>
            <a:off x="4426402" y="768831"/>
            <a:ext cx="719455" cy="511285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便利</a:t>
            </a:r>
            <a:endParaRPr sz="2850" b="1" dirty="0">
              <a:latin typeface="ＭＳ Ｐゴシック"/>
              <a:cs typeface="ＭＳ Ｐゴシック"/>
            </a:endParaRPr>
          </a:p>
        </p:txBody>
      </p:sp>
      <p:sp>
        <p:nvSpPr>
          <p:cNvPr id="28" name="object 3"/>
          <p:cNvSpPr txBox="1"/>
          <p:nvPr/>
        </p:nvSpPr>
        <p:spPr>
          <a:xfrm>
            <a:off x="5632028" y="802149"/>
            <a:ext cx="719455" cy="511285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丁寧</a:t>
            </a:r>
            <a:endParaRPr sz="2850" b="1" dirty="0">
              <a:latin typeface="ＭＳ Ｐゴシック"/>
              <a:cs typeface="ＭＳ Ｐゴシック"/>
            </a:endParaRPr>
          </a:p>
        </p:txBody>
      </p:sp>
      <p:sp>
        <p:nvSpPr>
          <p:cNvPr id="29" name="object 4"/>
          <p:cNvSpPr txBox="1"/>
          <p:nvPr/>
        </p:nvSpPr>
        <p:spPr>
          <a:xfrm>
            <a:off x="2593956" y="820964"/>
            <a:ext cx="1437640" cy="426646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>
              <a:lnSpc>
                <a:spcPct val="100000"/>
              </a:lnSpc>
              <a:spcBef>
                <a:spcPts val="135"/>
              </a:spcBef>
            </a:pPr>
            <a:r>
              <a:rPr sz="2300" b="1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安心低価格</a:t>
            </a:r>
            <a:endParaRPr sz="2300" b="1" dirty="0">
              <a:latin typeface="ＭＳ Ｐゴシック"/>
              <a:cs typeface="ＭＳ Ｐゴシック"/>
            </a:endParaRPr>
          </a:p>
        </p:txBody>
      </p:sp>
      <p:sp>
        <p:nvSpPr>
          <p:cNvPr id="30" name="object 5"/>
          <p:cNvSpPr txBox="1"/>
          <p:nvPr/>
        </p:nvSpPr>
        <p:spPr>
          <a:xfrm>
            <a:off x="1394835" y="776805"/>
            <a:ext cx="719455" cy="511285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親切</a:t>
            </a:r>
            <a:endParaRPr sz="2850" b="1" dirty="0">
              <a:latin typeface="ＭＳ Ｐゴシック"/>
              <a:cs typeface="ＭＳ Ｐゴシック"/>
            </a:endParaRPr>
          </a:p>
        </p:txBody>
      </p:sp>
      <p:sp>
        <p:nvSpPr>
          <p:cNvPr id="31" name="object 6"/>
          <p:cNvSpPr txBox="1"/>
          <p:nvPr/>
        </p:nvSpPr>
        <p:spPr>
          <a:xfrm>
            <a:off x="3368961" y="8832619"/>
            <a:ext cx="3960495" cy="51232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2900" b="1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アスクル不用品</a:t>
            </a:r>
            <a:r>
              <a:rPr sz="1400" b="1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0〜00:00</a:t>
            </a:r>
            <a:endParaRPr sz="1400" b="1" dirty="0">
              <a:latin typeface="ＭＳ Ｐゴシック"/>
              <a:cs typeface="ＭＳ Ｐゴシック"/>
            </a:endParaRPr>
          </a:p>
        </p:txBody>
      </p:sp>
      <p:sp>
        <p:nvSpPr>
          <p:cNvPr id="32" name="object 7"/>
          <p:cNvSpPr txBox="1"/>
          <p:nvPr/>
        </p:nvSpPr>
        <p:spPr>
          <a:xfrm>
            <a:off x="1353987" y="3718304"/>
            <a:ext cx="5041900" cy="526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970"/>
              </a:lnSpc>
              <a:spcBef>
                <a:spcPts val="100"/>
              </a:spcBef>
            </a:pPr>
            <a:r>
              <a:rPr sz="17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一点</a:t>
            </a:r>
            <a:r>
              <a:rPr sz="1700" spc="-1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7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二点だけと言った小さなご依頼から、</a:t>
            </a:r>
            <a:endParaRPr sz="1700" dirty="0">
              <a:latin typeface="ＭＳ Ｐゴシック"/>
              <a:cs typeface="ＭＳ Ｐゴシック"/>
            </a:endParaRPr>
          </a:p>
          <a:p>
            <a:pPr algn="ctr">
              <a:lnSpc>
                <a:spcPts val="1970"/>
              </a:lnSpc>
            </a:pPr>
            <a:r>
              <a:rPr sz="17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一軒まるごとの片付けま</a:t>
            </a:r>
            <a:r>
              <a:rPr sz="17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で</a:t>
            </a:r>
            <a:r>
              <a:rPr sz="1700" spc="-1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7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ゴミ屋敷も対応いたします。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10"/>
          <p:cNvSpPr txBox="1"/>
          <p:nvPr/>
        </p:nvSpPr>
        <p:spPr>
          <a:xfrm>
            <a:off x="1335725" y="7810070"/>
            <a:ext cx="8255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生活家電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5" name="object 11"/>
          <p:cNvSpPr txBox="1"/>
          <p:nvPr/>
        </p:nvSpPr>
        <p:spPr>
          <a:xfrm>
            <a:off x="2386039" y="7810070"/>
            <a:ext cx="11520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</a:tabLst>
            </a:pP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デジタル家電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6" name="object 12"/>
          <p:cNvSpPr txBox="1"/>
          <p:nvPr/>
        </p:nvSpPr>
        <p:spPr>
          <a:xfrm>
            <a:off x="3582025" y="7808695"/>
            <a:ext cx="631367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62801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家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13"/>
          <p:cNvSpPr txBox="1"/>
          <p:nvPr/>
        </p:nvSpPr>
        <p:spPr>
          <a:xfrm>
            <a:off x="3735629" y="5690036"/>
            <a:ext cx="236601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大きさ</a:t>
            </a:r>
            <a:r>
              <a:rPr sz="90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重さなどにより異なります</a:t>
            </a:r>
            <a:r>
              <a:rPr sz="9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r>
              <a:rPr sz="9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ご相談ください。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8" name="object 16"/>
          <p:cNvSpPr txBox="1"/>
          <p:nvPr/>
        </p:nvSpPr>
        <p:spPr>
          <a:xfrm>
            <a:off x="1585042" y="6070879"/>
            <a:ext cx="1080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整理タンス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39" name="object 18"/>
          <p:cNvSpPr txBox="1"/>
          <p:nvPr/>
        </p:nvSpPr>
        <p:spPr>
          <a:xfrm>
            <a:off x="664324" y="9933169"/>
            <a:ext cx="2592000" cy="44259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ts val="1600"/>
              </a:lnSpc>
              <a:spcBef>
                <a:spcPts val="220"/>
              </a:spcBef>
            </a:pP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回収数が少ない場合はお電話での </a:t>
            </a:r>
            <a:r>
              <a:rPr sz="1400" spc="-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お見積も可能です。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0" name="object 58"/>
          <p:cNvSpPr txBox="1"/>
          <p:nvPr/>
        </p:nvSpPr>
        <p:spPr>
          <a:xfrm>
            <a:off x="1335725" y="8053270"/>
            <a:ext cx="6796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73723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工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1" name="object 59"/>
          <p:cNvSpPr txBox="1"/>
          <p:nvPr/>
        </p:nvSpPr>
        <p:spPr>
          <a:xfrm>
            <a:off x="3426524" y="8053270"/>
            <a:ext cx="1080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111696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ゲーム機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器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3" name="object 61"/>
          <p:cNvSpPr txBox="1"/>
          <p:nvPr/>
        </p:nvSpPr>
        <p:spPr>
          <a:xfrm>
            <a:off x="648132" y="8880774"/>
            <a:ext cx="259200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spc="0" dirty="0">
                <a:solidFill>
                  <a:schemeClr val="bg1"/>
                </a:solidFill>
                <a:latin typeface="ＭＳ Ｐゴシック"/>
                <a:cs typeface="ＭＳ Ｐゴシック"/>
              </a:rPr>
              <a:t>事前のお見積が必要</a:t>
            </a:r>
            <a:r>
              <a:rPr sz="175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で</a:t>
            </a:r>
            <a:r>
              <a:rPr sz="1750" spc="-5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す。</a:t>
            </a:r>
          </a:p>
        </p:txBody>
      </p:sp>
      <p:sp>
        <p:nvSpPr>
          <p:cNvPr id="44" name="object 9"/>
          <p:cNvSpPr txBox="1"/>
          <p:nvPr/>
        </p:nvSpPr>
        <p:spPr>
          <a:xfrm>
            <a:off x="1755599" y="5651174"/>
            <a:ext cx="19634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【ご参考</a:t>
            </a:r>
            <a:r>
              <a:rPr sz="14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価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格</a:t>
            </a:r>
            <a:r>
              <a:rPr sz="1400" spc="1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】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例えば‥‥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5" name="object 16"/>
          <p:cNvSpPr txBox="1"/>
          <p:nvPr/>
        </p:nvSpPr>
        <p:spPr>
          <a:xfrm>
            <a:off x="3445411" y="6070879"/>
            <a:ext cx="1080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プリンター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46" name="object 16"/>
          <p:cNvSpPr txBox="1"/>
          <p:nvPr/>
        </p:nvSpPr>
        <p:spPr>
          <a:xfrm>
            <a:off x="5330708" y="6070879"/>
            <a:ext cx="1080000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テーブル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47" name="object 14"/>
          <p:cNvSpPr txBox="1"/>
          <p:nvPr/>
        </p:nvSpPr>
        <p:spPr>
          <a:xfrm>
            <a:off x="1636452" y="7142280"/>
            <a:ext cx="993775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spc="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2,500</a:t>
            </a:r>
            <a:r>
              <a:rPr sz="1950" spc="-38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48" name="object 15"/>
          <p:cNvSpPr txBox="1"/>
          <p:nvPr/>
        </p:nvSpPr>
        <p:spPr>
          <a:xfrm>
            <a:off x="3519426" y="7151805"/>
            <a:ext cx="817880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spc="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500</a:t>
            </a:r>
            <a:r>
              <a:rPr sz="1950" spc="-40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49" name="object 17"/>
          <p:cNvSpPr txBox="1"/>
          <p:nvPr/>
        </p:nvSpPr>
        <p:spPr>
          <a:xfrm>
            <a:off x="5225362" y="7142280"/>
            <a:ext cx="989330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spc="-7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１,000</a:t>
            </a:r>
            <a:r>
              <a:rPr sz="1950" spc="-39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50" name="object 6"/>
          <p:cNvSpPr txBox="1"/>
          <p:nvPr/>
        </p:nvSpPr>
        <p:spPr>
          <a:xfrm>
            <a:off x="3368961" y="9357430"/>
            <a:ext cx="3960495" cy="232756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37160" indent="-124460">
              <a:lnSpc>
                <a:spcPts val="1330"/>
              </a:lnSpc>
              <a:spcBef>
                <a:spcPts val="200"/>
              </a:spcBef>
              <a:buChar char="•"/>
              <a:tabLst>
                <a:tab pos="13779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lang="ja-JP" altLang="en-US" sz="1050" spc="-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3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00" spc="-7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http</a:t>
            </a:r>
            <a:r>
              <a:rPr sz="1400" spc="-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//</a:t>
            </a:r>
            <a:r>
              <a:rPr sz="1400" spc="-7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3" name="object 12"/>
          <p:cNvSpPr txBox="1"/>
          <p:nvPr/>
        </p:nvSpPr>
        <p:spPr>
          <a:xfrm>
            <a:off x="4185689" y="7807806"/>
            <a:ext cx="1008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628015" algn="l"/>
              </a:tabLst>
            </a:pPr>
            <a:r>
              <a:rPr lang="ja-JP" altLang="en-US"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ラ</a:t>
            </a: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ンド家</a:t>
            </a:r>
            <a:r>
              <a:rPr sz="1400" spc="-103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61" name="object 12"/>
          <p:cNvSpPr txBox="1"/>
          <p:nvPr/>
        </p:nvSpPr>
        <p:spPr>
          <a:xfrm>
            <a:off x="5177935" y="7807806"/>
            <a:ext cx="684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628015" algn="l"/>
              </a:tabLst>
            </a:pPr>
            <a:r>
              <a:rPr lang="ja-JP" alt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ギフト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64" name="object 12"/>
          <p:cNvSpPr txBox="1"/>
          <p:nvPr/>
        </p:nvSpPr>
        <p:spPr>
          <a:xfrm>
            <a:off x="5847695" y="7807806"/>
            <a:ext cx="684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628015" algn="l"/>
              </a:tabLst>
            </a:pPr>
            <a:r>
              <a:rPr lang="ja-JP" alt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雑貨</a:t>
            </a:r>
          </a:p>
        </p:txBody>
      </p:sp>
      <p:sp>
        <p:nvSpPr>
          <p:cNvPr id="65" name="object 58"/>
          <p:cNvSpPr txBox="1"/>
          <p:nvPr/>
        </p:nvSpPr>
        <p:spPr>
          <a:xfrm>
            <a:off x="2050626" y="8053270"/>
            <a:ext cx="1368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73723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デザイナー家</a:t>
            </a:r>
            <a:r>
              <a:rPr sz="1400" spc="-10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66" name="object 59"/>
          <p:cNvSpPr txBox="1"/>
          <p:nvPr/>
        </p:nvSpPr>
        <p:spPr>
          <a:xfrm>
            <a:off x="4509059" y="8053270"/>
            <a:ext cx="61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111696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楽</a:t>
            </a:r>
            <a:r>
              <a:rPr sz="1400" spc="-10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器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67" name="object 59"/>
          <p:cNvSpPr txBox="1"/>
          <p:nvPr/>
        </p:nvSpPr>
        <p:spPr>
          <a:xfrm>
            <a:off x="5121058" y="8053270"/>
            <a:ext cx="151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111696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自転車</a:t>
            </a:r>
            <a:r>
              <a:rPr lang="en-US" altLang="ja-JP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‥‥</a:t>
            </a:r>
            <a:r>
              <a:rPr 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etc</a:t>
            </a:r>
          </a:p>
        </p:txBody>
      </p:sp>
      <p:sp>
        <p:nvSpPr>
          <p:cNvPr id="68" name="object 6"/>
          <p:cNvSpPr txBox="1"/>
          <p:nvPr/>
        </p:nvSpPr>
        <p:spPr>
          <a:xfrm>
            <a:off x="4032530" y="10112860"/>
            <a:ext cx="2520000" cy="277888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>
              <a:lnSpc>
                <a:spcPts val="1550"/>
              </a:lnSpc>
            </a:pP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sz="1400" spc="5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1" name="object 6"/>
          <p:cNvSpPr txBox="1"/>
          <p:nvPr/>
        </p:nvSpPr>
        <p:spPr>
          <a:xfrm>
            <a:off x="3788895" y="9401724"/>
            <a:ext cx="3528000" cy="76623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r>
              <a:rPr sz="455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7" name="object 8"/>
          <p:cNvSpPr txBox="1"/>
          <p:nvPr/>
        </p:nvSpPr>
        <p:spPr>
          <a:xfrm>
            <a:off x="1233337" y="4281419"/>
            <a:ext cx="5283200" cy="119189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509905" marR="17145" indent="-497840">
              <a:lnSpc>
                <a:spcPts val="4500"/>
              </a:lnSpc>
              <a:spcBef>
                <a:spcPts val="400"/>
              </a:spcBef>
            </a:pPr>
            <a:r>
              <a:rPr sz="3900" spc="-19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困った時は</a:t>
            </a:r>
            <a:r>
              <a:rPr sz="3900" spc="-97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、</a:t>
            </a:r>
            <a:r>
              <a:rPr sz="3900" spc="-19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安心低価格の </a:t>
            </a:r>
            <a:r>
              <a:rPr sz="3900" spc="-20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アスクル</a:t>
            </a:r>
            <a:r>
              <a:rPr sz="3900" spc="-20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におまか</a:t>
            </a:r>
            <a:r>
              <a:rPr sz="3900" spc="-135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せ</a:t>
            </a:r>
            <a:r>
              <a:rPr sz="390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！</a:t>
            </a:r>
            <a:endParaRPr sz="390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fuyouhinn-tate1</Template>
  <TotalTime>5</TotalTime>
  <Words>176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2018-03-30T08:32:27Z</cp:lastPrinted>
  <dcterms:created xsi:type="dcterms:W3CDTF">2018-03-26T06:02:14Z</dcterms:created>
  <dcterms:modified xsi:type="dcterms:W3CDTF">2018-03-30T08:35:27Z</dcterms:modified>
</cp:coreProperties>
</file>