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848" y="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34082" cy="1090440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3" y="394697"/>
            <a:ext cx="7110663" cy="817144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212" y="5963580"/>
            <a:ext cx="1656000" cy="1634962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032" y="5968680"/>
            <a:ext cx="1656000" cy="163496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898" y="5968680"/>
            <a:ext cx="1656000" cy="1634962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36" y="1726929"/>
            <a:ext cx="6012000" cy="196786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131" y="6382322"/>
            <a:ext cx="743714" cy="82905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49" y="6382322"/>
            <a:ext cx="1161290" cy="82296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873" y="6417910"/>
            <a:ext cx="1243587" cy="86868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20" y="8775834"/>
            <a:ext cx="6840000" cy="173538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658" y="663704"/>
            <a:ext cx="1008890" cy="85039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29" y="648464"/>
            <a:ext cx="1725172" cy="92964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48" y="648464"/>
            <a:ext cx="1014986" cy="86563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981" y="620540"/>
            <a:ext cx="1072898" cy="847346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377" y="10141267"/>
            <a:ext cx="3780000" cy="216343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863" y="9744225"/>
            <a:ext cx="411481" cy="256033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90"/>
          <a:stretch/>
        </p:blipFill>
        <p:spPr>
          <a:xfrm>
            <a:off x="647581" y="9229529"/>
            <a:ext cx="2484000" cy="602473"/>
          </a:xfrm>
          <a:prstGeom prst="rect">
            <a:avLst/>
          </a:prstGeom>
        </p:spPr>
      </p:pic>
      <p:sp>
        <p:nvSpPr>
          <p:cNvPr id="26" name="object 2"/>
          <p:cNvSpPr txBox="1"/>
          <p:nvPr/>
        </p:nvSpPr>
        <p:spPr>
          <a:xfrm>
            <a:off x="4462497" y="790294"/>
            <a:ext cx="719455" cy="511285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便利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28" name="object 3"/>
          <p:cNvSpPr txBox="1"/>
          <p:nvPr/>
        </p:nvSpPr>
        <p:spPr>
          <a:xfrm>
            <a:off x="5668123" y="823612"/>
            <a:ext cx="719455" cy="511285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丁寧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29" name="object 4"/>
          <p:cNvSpPr txBox="1"/>
          <p:nvPr/>
        </p:nvSpPr>
        <p:spPr>
          <a:xfrm>
            <a:off x="2630051" y="842427"/>
            <a:ext cx="1437640" cy="426646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ct val="100000"/>
              </a:lnSpc>
              <a:spcBef>
                <a:spcPts val="135"/>
              </a:spcBef>
            </a:pPr>
            <a:r>
              <a:rPr sz="2300" b="1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安心低価格</a:t>
            </a:r>
            <a:endParaRPr sz="2300" b="1" dirty="0">
              <a:latin typeface="ＭＳ Ｐゴシック"/>
              <a:cs typeface="ＭＳ Ｐゴシック"/>
            </a:endParaRPr>
          </a:p>
        </p:txBody>
      </p:sp>
      <p:sp>
        <p:nvSpPr>
          <p:cNvPr id="30" name="object 5"/>
          <p:cNvSpPr txBox="1"/>
          <p:nvPr/>
        </p:nvSpPr>
        <p:spPr>
          <a:xfrm>
            <a:off x="1430930" y="798268"/>
            <a:ext cx="719455" cy="511285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850" b="1" spc="-14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親切</a:t>
            </a:r>
            <a:endParaRPr sz="2850" b="1" dirty="0">
              <a:latin typeface="ＭＳ Ｐゴシック"/>
              <a:cs typeface="ＭＳ Ｐゴシック"/>
            </a:endParaRPr>
          </a:p>
        </p:txBody>
      </p:sp>
      <p:sp>
        <p:nvSpPr>
          <p:cNvPr id="31" name="object 6"/>
          <p:cNvSpPr txBox="1"/>
          <p:nvPr/>
        </p:nvSpPr>
        <p:spPr>
          <a:xfrm>
            <a:off x="3368961" y="8832619"/>
            <a:ext cx="3960495" cy="51232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2900" b="1" spc="-1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アスクル不用品</a:t>
            </a:r>
            <a:r>
              <a:rPr sz="1400" b="1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0〜00:00</a:t>
            </a:r>
            <a:endParaRPr sz="1400" b="1" dirty="0">
              <a:latin typeface="ＭＳ Ｐゴシック"/>
              <a:cs typeface="ＭＳ Ｐゴシック"/>
            </a:endParaRPr>
          </a:p>
        </p:txBody>
      </p:sp>
      <p:sp>
        <p:nvSpPr>
          <p:cNvPr id="32" name="object 7"/>
          <p:cNvSpPr txBox="1"/>
          <p:nvPr/>
        </p:nvSpPr>
        <p:spPr>
          <a:xfrm>
            <a:off x="1390082" y="3739767"/>
            <a:ext cx="5041900" cy="526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970"/>
              </a:lnSpc>
              <a:spcBef>
                <a:spcPts val="100"/>
              </a:spcBef>
            </a:pPr>
            <a:r>
              <a:rPr sz="17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一点</a:t>
            </a:r>
            <a:r>
              <a:rPr sz="1700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7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二点だけと言った小さなご依頼から、</a:t>
            </a:r>
            <a:endParaRPr sz="1700" dirty="0">
              <a:latin typeface="ＭＳ Ｐゴシック"/>
              <a:cs typeface="ＭＳ Ｐゴシック"/>
            </a:endParaRPr>
          </a:p>
          <a:p>
            <a:pPr algn="ctr">
              <a:lnSpc>
                <a:spcPts val="1970"/>
              </a:lnSpc>
            </a:pPr>
            <a:r>
              <a:rPr sz="17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一軒まるごとの片付けま</a:t>
            </a:r>
            <a:r>
              <a:rPr sz="17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で</a:t>
            </a:r>
            <a:r>
              <a:rPr sz="1700" spc="-1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7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ゴミ屋敷も対応いたします。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8"/>
          <p:cNvSpPr txBox="1"/>
          <p:nvPr/>
        </p:nvSpPr>
        <p:spPr>
          <a:xfrm>
            <a:off x="1269432" y="4302882"/>
            <a:ext cx="5283200" cy="119189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509905" marR="17145" indent="-497840">
              <a:lnSpc>
                <a:spcPts val="4500"/>
              </a:lnSpc>
              <a:spcBef>
                <a:spcPts val="400"/>
              </a:spcBef>
            </a:pPr>
            <a:r>
              <a:rPr sz="3900" spc="-1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困った時は</a:t>
            </a:r>
            <a:r>
              <a:rPr sz="3900" spc="-9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、</a:t>
            </a:r>
            <a:r>
              <a:rPr sz="3900" spc="-1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安心低価格の </a:t>
            </a:r>
            <a:r>
              <a:rPr sz="3900" spc="-200" dirty="0">
                <a:solidFill>
                  <a:srgbClr val="FFF347"/>
                </a:solidFill>
                <a:latin typeface="ＭＳ Ｐゴシック"/>
                <a:cs typeface="ＭＳ Ｐゴシック"/>
              </a:rPr>
              <a:t>アスクル</a:t>
            </a:r>
            <a:r>
              <a:rPr sz="3900" spc="-2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におまか</a:t>
            </a:r>
            <a:r>
              <a:rPr sz="3900" spc="-135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せ</a:t>
            </a:r>
            <a:r>
              <a:rPr sz="39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！</a:t>
            </a:r>
            <a:endParaRPr sz="390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10"/>
          <p:cNvSpPr txBox="1"/>
          <p:nvPr/>
        </p:nvSpPr>
        <p:spPr>
          <a:xfrm>
            <a:off x="1371820" y="7831533"/>
            <a:ext cx="8255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生活家電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5" name="object 11"/>
          <p:cNvSpPr txBox="1"/>
          <p:nvPr/>
        </p:nvSpPr>
        <p:spPr>
          <a:xfrm>
            <a:off x="2422134" y="7831533"/>
            <a:ext cx="11520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</a:tabLst>
            </a:pP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デジタル家電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6" name="object 12"/>
          <p:cNvSpPr txBox="1"/>
          <p:nvPr/>
        </p:nvSpPr>
        <p:spPr>
          <a:xfrm>
            <a:off x="3618120" y="7830158"/>
            <a:ext cx="631367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62801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家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13"/>
          <p:cNvSpPr txBox="1"/>
          <p:nvPr/>
        </p:nvSpPr>
        <p:spPr>
          <a:xfrm>
            <a:off x="3771724" y="5711499"/>
            <a:ext cx="236601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大きさ</a:t>
            </a:r>
            <a:r>
              <a:rPr sz="90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重さなどにより異なります</a:t>
            </a:r>
            <a:r>
              <a:rPr sz="9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。</a:t>
            </a:r>
            <a:r>
              <a:rPr sz="9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ご相談ください。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38" name="object 16"/>
          <p:cNvSpPr txBox="1"/>
          <p:nvPr/>
        </p:nvSpPr>
        <p:spPr>
          <a:xfrm>
            <a:off x="1621137" y="6092342"/>
            <a:ext cx="1080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整理タンス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39" name="object 18"/>
          <p:cNvSpPr txBox="1"/>
          <p:nvPr/>
        </p:nvSpPr>
        <p:spPr>
          <a:xfrm>
            <a:off x="664324" y="9933169"/>
            <a:ext cx="2592000" cy="44259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5080">
              <a:lnSpc>
                <a:spcPts val="1600"/>
              </a:lnSpc>
              <a:spcBef>
                <a:spcPts val="220"/>
              </a:spcBef>
            </a:pP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回収数が少ない場合はお電話での </a:t>
            </a:r>
            <a:r>
              <a:rPr sz="1400" spc="-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お見積も可能です。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58"/>
          <p:cNvSpPr txBox="1"/>
          <p:nvPr/>
        </p:nvSpPr>
        <p:spPr>
          <a:xfrm>
            <a:off x="1371820" y="8074733"/>
            <a:ext cx="67967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73723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工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1" name="object 59"/>
          <p:cNvSpPr txBox="1"/>
          <p:nvPr/>
        </p:nvSpPr>
        <p:spPr>
          <a:xfrm>
            <a:off x="3462619" y="8074733"/>
            <a:ext cx="1080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111696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ゲーム機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61"/>
          <p:cNvSpPr txBox="1"/>
          <p:nvPr/>
        </p:nvSpPr>
        <p:spPr>
          <a:xfrm>
            <a:off x="648132" y="8880774"/>
            <a:ext cx="259200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spc="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事前のお見積が必要</a:t>
            </a:r>
            <a:r>
              <a:rPr sz="175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で</a:t>
            </a:r>
            <a:r>
              <a:rPr sz="1750" spc="-50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す。</a:t>
            </a:r>
            <a:endParaRPr sz="1750" spc="-500" dirty="0">
              <a:latin typeface="ＭＳ Ｐゴシック"/>
              <a:cs typeface="ＭＳ Ｐゴシック"/>
            </a:endParaRPr>
          </a:p>
        </p:txBody>
      </p:sp>
      <p:sp>
        <p:nvSpPr>
          <p:cNvPr id="44" name="object 9"/>
          <p:cNvSpPr txBox="1"/>
          <p:nvPr/>
        </p:nvSpPr>
        <p:spPr>
          <a:xfrm>
            <a:off x="1791694" y="5672637"/>
            <a:ext cx="196342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【ご参考</a:t>
            </a:r>
            <a:r>
              <a:rPr sz="14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価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格</a:t>
            </a:r>
            <a:r>
              <a:rPr sz="1400" spc="1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】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例えば‥‥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5" name="object 16"/>
          <p:cNvSpPr txBox="1"/>
          <p:nvPr/>
        </p:nvSpPr>
        <p:spPr>
          <a:xfrm>
            <a:off x="3481506" y="6092342"/>
            <a:ext cx="1080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プリンター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46" name="object 16"/>
          <p:cNvSpPr txBox="1"/>
          <p:nvPr/>
        </p:nvSpPr>
        <p:spPr>
          <a:xfrm>
            <a:off x="5366803" y="6092342"/>
            <a:ext cx="1080000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14525" algn="l"/>
                <a:tab pos="3827145" algn="l"/>
              </a:tabLst>
            </a:pPr>
            <a:r>
              <a:rPr sz="1700" b="1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テーブル</a:t>
            </a:r>
            <a:endParaRPr sz="1700" b="1" dirty="0">
              <a:latin typeface="ＭＳ Ｐゴシック"/>
              <a:cs typeface="ＭＳ Ｐゴシック"/>
            </a:endParaRPr>
          </a:p>
        </p:txBody>
      </p:sp>
      <p:sp>
        <p:nvSpPr>
          <p:cNvPr id="47" name="object 14"/>
          <p:cNvSpPr txBox="1"/>
          <p:nvPr/>
        </p:nvSpPr>
        <p:spPr>
          <a:xfrm>
            <a:off x="1672547" y="7163743"/>
            <a:ext cx="993775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spc="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2,500</a:t>
            </a:r>
            <a:r>
              <a:rPr sz="1950" spc="-38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48" name="object 15"/>
          <p:cNvSpPr txBox="1"/>
          <p:nvPr/>
        </p:nvSpPr>
        <p:spPr>
          <a:xfrm>
            <a:off x="3555521" y="7173268"/>
            <a:ext cx="81788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spc="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500</a:t>
            </a:r>
            <a:r>
              <a:rPr sz="1950" spc="-40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17"/>
          <p:cNvSpPr txBox="1"/>
          <p:nvPr/>
        </p:nvSpPr>
        <p:spPr>
          <a:xfrm>
            <a:off x="5261457" y="7163743"/>
            <a:ext cx="989330" cy="3263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950" spc="-7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１,000</a:t>
            </a:r>
            <a:r>
              <a:rPr sz="1950" spc="-390" dirty="0">
                <a:solidFill>
                  <a:srgbClr val="ED1C24"/>
                </a:solidFill>
                <a:latin typeface="ＭＳ Ｐゴシック"/>
                <a:cs typeface="ＭＳ Ｐゴシック"/>
              </a:rPr>
              <a:t> </a:t>
            </a:r>
            <a:r>
              <a:rPr sz="1575" spc="-15" baseline="18518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</a:t>
            </a:r>
            <a:r>
              <a:rPr sz="195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〜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50" name="object 6"/>
          <p:cNvSpPr txBox="1"/>
          <p:nvPr/>
        </p:nvSpPr>
        <p:spPr>
          <a:xfrm>
            <a:off x="3368961" y="9357430"/>
            <a:ext cx="3960495" cy="232756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37160" indent="-124460">
              <a:lnSpc>
                <a:spcPts val="1330"/>
              </a:lnSpc>
              <a:spcBef>
                <a:spcPts val="200"/>
              </a:spcBef>
              <a:buChar char="•"/>
              <a:tabLst>
                <a:tab pos="13779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lang="ja-JP" altLang="en-US" sz="1050" spc="-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3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・</a:t>
            </a:r>
            <a:r>
              <a:rPr sz="1400" spc="-7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http</a:t>
            </a:r>
            <a:r>
              <a:rPr sz="1400" spc="-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//</a:t>
            </a:r>
            <a:r>
              <a:rPr sz="1400" spc="-7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3" name="object 12"/>
          <p:cNvSpPr txBox="1"/>
          <p:nvPr/>
        </p:nvSpPr>
        <p:spPr>
          <a:xfrm>
            <a:off x="4221784" y="7829269"/>
            <a:ext cx="1008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628015" algn="l"/>
              </a:tabLst>
            </a:pPr>
            <a:r>
              <a:rPr lang="ja-JP" altLang="en-US"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ラ</a:t>
            </a: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ンド家</a:t>
            </a:r>
            <a:r>
              <a:rPr sz="1400" spc="-10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61" name="object 12"/>
          <p:cNvSpPr txBox="1"/>
          <p:nvPr/>
        </p:nvSpPr>
        <p:spPr>
          <a:xfrm>
            <a:off x="5214030" y="7829269"/>
            <a:ext cx="684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628015" algn="l"/>
              </a:tabLst>
            </a:pP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ギフト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64" name="object 12"/>
          <p:cNvSpPr txBox="1"/>
          <p:nvPr/>
        </p:nvSpPr>
        <p:spPr>
          <a:xfrm>
            <a:off x="5883790" y="7829269"/>
            <a:ext cx="684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628015" algn="l"/>
              </a:tabLst>
            </a:pP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雑貨</a:t>
            </a:r>
          </a:p>
        </p:txBody>
      </p:sp>
      <p:sp>
        <p:nvSpPr>
          <p:cNvPr id="65" name="object 58"/>
          <p:cNvSpPr txBox="1"/>
          <p:nvPr/>
        </p:nvSpPr>
        <p:spPr>
          <a:xfrm>
            <a:off x="2086721" y="8074733"/>
            <a:ext cx="1368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73723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デザイナー家</a:t>
            </a:r>
            <a:r>
              <a:rPr sz="1400" spc="-10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具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66" name="object 59"/>
          <p:cNvSpPr txBox="1"/>
          <p:nvPr/>
        </p:nvSpPr>
        <p:spPr>
          <a:xfrm>
            <a:off x="4545154" y="8074733"/>
            <a:ext cx="61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111696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楽</a:t>
            </a:r>
            <a:r>
              <a:rPr sz="1400" spc="-10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器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67" name="object 59"/>
          <p:cNvSpPr txBox="1"/>
          <p:nvPr/>
        </p:nvSpPr>
        <p:spPr>
          <a:xfrm>
            <a:off x="5157153" y="8074733"/>
            <a:ext cx="151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indent="-124460">
              <a:lnSpc>
                <a:spcPct val="100000"/>
              </a:lnSpc>
              <a:spcBef>
                <a:spcPts val="100"/>
              </a:spcBef>
              <a:buChar char="•"/>
              <a:tabLst>
                <a:tab pos="137160" algn="l"/>
                <a:tab pos="1116965" algn="l"/>
              </a:tabLst>
            </a:pPr>
            <a:r>
              <a:rPr lang="ja-JP" alt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自転車</a:t>
            </a:r>
            <a:r>
              <a:rPr lang="en-US" altLang="ja-JP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‥‥</a:t>
            </a:r>
            <a:r>
              <a:rPr lang="en-US"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etc</a:t>
            </a:r>
          </a:p>
        </p:txBody>
      </p:sp>
      <p:sp>
        <p:nvSpPr>
          <p:cNvPr id="68" name="object 6"/>
          <p:cNvSpPr txBox="1"/>
          <p:nvPr/>
        </p:nvSpPr>
        <p:spPr>
          <a:xfrm>
            <a:off x="4032530" y="10112860"/>
            <a:ext cx="2520000" cy="277888"/>
          </a:xfrm>
          <a:prstGeom prst="rect">
            <a:avLst/>
          </a:prstGeom>
        </p:spPr>
        <p:txBody>
          <a:bodyPr vert="horz" wrap="square" lIns="0" tIns="36000" rIns="0" bIns="36000" rtlCol="0">
            <a:spAutoFit/>
          </a:bodyPr>
          <a:lstStyle/>
          <a:p>
            <a:pPr>
              <a:lnSpc>
                <a:spcPts val="1550"/>
              </a:lnSpc>
            </a:pP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1" name="object 6"/>
          <p:cNvSpPr txBox="1"/>
          <p:nvPr/>
        </p:nvSpPr>
        <p:spPr>
          <a:xfrm>
            <a:off x="3788895" y="9401724"/>
            <a:ext cx="3528000" cy="76623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r>
              <a:rPr sz="455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fuyouhinn-tate2</Template>
  <TotalTime>3</TotalTime>
  <Words>176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2015-10-28T05:50:51Z</cp:lastPrinted>
  <dcterms:created xsi:type="dcterms:W3CDTF">2018-03-26T06:02:49Z</dcterms:created>
  <dcterms:modified xsi:type="dcterms:W3CDTF">2018-03-30T08:39:30Z</dcterms:modified>
</cp:coreProperties>
</file>