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034EA2"/>
    <a:srgbClr val="51B6AF"/>
    <a:srgbClr val="EEA13A"/>
    <a:srgbClr val="3BA0E8"/>
    <a:srgbClr val="3EB7EB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978" y="-9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2018/3/26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34082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507" y="5970008"/>
            <a:ext cx="8460000" cy="149715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1" y="396569"/>
            <a:ext cx="9900964" cy="5475600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807" y="6429696"/>
            <a:ext cx="2401478" cy="576000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100" y="1615767"/>
            <a:ext cx="8493785" cy="97200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300" y="7153910"/>
            <a:ext cx="3924000" cy="21916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917" y="600930"/>
            <a:ext cx="985856" cy="82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277" y="600930"/>
            <a:ext cx="1675658" cy="900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920" y="600930"/>
            <a:ext cx="970859" cy="8280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448" y="600930"/>
            <a:ext cx="1048402" cy="828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839" y="3870292"/>
            <a:ext cx="1676403" cy="165811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197" y="3870292"/>
            <a:ext cx="1676403" cy="165811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243" y="3870292"/>
            <a:ext cx="1676403" cy="165811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522" y="4294262"/>
            <a:ext cx="743714" cy="82905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276" y="4300358"/>
            <a:ext cx="1164338" cy="82296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650" y="4294262"/>
            <a:ext cx="1243587" cy="86868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606" y="6694209"/>
            <a:ext cx="411481" cy="252985"/>
          </a:xfrm>
          <a:prstGeom prst="rect">
            <a:avLst/>
          </a:prstGeom>
        </p:spPr>
      </p:pic>
      <p:sp>
        <p:nvSpPr>
          <p:cNvPr id="21" name="object 2"/>
          <p:cNvSpPr txBox="1"/>
          <p:nvPr/>
        </p:nvSpPr>
        <p:spPr>
          <a:xfrm>
            <a:off x="2989963" y="782182"/>
            <a:ext cx="719455" cy="460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親切</a:t>
            </a:r>
            <a:endParaRPr sz="2850" b="1">
              <a:latin typeface="ＭＳ Ｐゴシック"/>
              <a:cs typeface="ＭＳ Ｐゴシック"/>
            </a:endParaRPr>
          </a:p>
        </p:txBody>
      </p:sp>
      <p:sp>
        <p:nvSpPr>
          <p:cNvPr id="22" name="object 3"/>
          <p:cNvSpPr txBox="1"/>
          <p:nvPr/>
        </p:nvSpPr>
        <p:spPr>
          <a:xfrm>
            <a:off x="4178924" y="826343"/>
            <a:ext cx="1437640" cy="3816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300" b="1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安心低価格</a:t>
            </a:r>
            <a:endParaRPr sz="2300" b="1" dirty="0">
              <a:latin typeface="ＭＳ Ｐゴシック"/>
              <a:cs typeface="ＭＳ Ｐゴシック"/>
            </a:endParaRPr>
          </a:p>
        </p:txBody>
      </p:sp>
      <p:sp>
        <p:nvSpPr>
          <p:cNvPr id="23" name="object 4"/>
          <p:cNvSpPr txBox="1"/>
          <p:nvPr/>
        </p:nvSpPr>
        <p:spPr>
          <a:xfrm>
            <a:off x="5994224" y="774208"/>
            <a:ext cx="719455" cy="460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便利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24" name="object 5"/>
          <p:cNvSpPr txBox="1"/>
          <p:nvPr/>
        </p:nvSpPr>
        <p:spPr>
          <a:xfrm>
            <a:off x="7205565" y="807526"/>
            <a:ext cx="719455" cy="460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丁寧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25" name="object 15"/>
          <p:cNvSpPr txBox="1"/>
          <p:nvPr/>
        </p:nvSpPr>
        <p:spPr>
          <a:xfrm>
            <a:off x="1314176" y="2658042"/>
            <a:ext cx="8309609" cy="525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6360" algn="ctr">
              <a:lnSpc>
                <a:spcPts val="1970"/>
              </a:lnSpc>
              <a:spcBef>
                <a:spcPts val="100"/>
              </a:spcBef>
            </a:pPr>
            <a:r>
              <a:rPr sz="17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一点</a:t>
            </a:r>
            <a:r>
              <a:rPr sz="1700" b="1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7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二点だけと言った小さなご依頼から、</a:t>
            </a:r>
            <a:endParaRPr sz="1700" b="1" dirty="0">
              <a:latin typeface="ＭＳ Ｐゴシック"/>
              <a:cs typeface="ＭＳ Ｐゴシック"/>
            </a:endParaRPr>
          </a:p>
          <a:p>
            <a:pPr marR="85725" algn="ctr">
              <a:lnSpc>
                <a:spcPts val="1970"/>
              </a:lnSpc>
            </a:pPr>
            <a:r>
              <a:rPr sz="17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一軒まるごとの片付けま</a:t>
            </a:r>
            <a:r>
              <a:rPr sz="1700" b="1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で</a:t>
            </a:r>
            <a:r>
              <a:rPr sz="1700" b="1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7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ゴミ屋敷も対応いたします</a:t>
            </a: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700" b="1" dirty="0" smtClean="0">
              <a:latin typeface="ＭＳ Ｐゴシック"/>
              <a:cs typeface="ＭＳ Ｐゴシック"/>
            </a:endParaRPr>
          </a:p>
        </p:txBody>
      </p:sp>
      <p:sp>
        <p:nvSpPr>
          <p:cNvPr id="26" name="object 6"/>
          <p:cNvSpPr txBox="1"/>
          <p:nvPr/>
        </p:nvSpPr>
        <p:spPr>
          <a:xfrm>
            <a:off x="4458250" y="4009528"/>
            <a:ext cx="1008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整理タンス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27" name="object 7"/>
          <p:cNvSpPr txBox="1"/>
          <p:nvPr/>
        </p:nvSpPr>
        <p:spPr>
          <a:xfrm>
            <a:off x="4522651" y="5070278"/>
            <a:ext cx="104400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b="1" spc="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2,500</a:t>
            </a:r>
            <a:r>
              <a:rPr sz="1950" b="1" spc="-38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b="1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b="1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b="1" dirty="0">
              <a:latin typeface="ＭＳ Ｐゴシック"/>
              <a:cs typeface="ＭＳ Ｐゴシック"/>
            </a:endParaRPr>
          </a:p>
        </p:txBody>
      </p:sp>
      <p:sp>
        <p:nvSpPr>
          <p:cNvPr id="28" name="object 8"/>
          <p:cNvSpPr txBox="1"/>
          <p:nvPr/>
        </p:nvSpPr>
        <p:spPr>
          <a:xfrm>
            <a:off x="6387685" y="5070278"/>
            <a:ext cx="93600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b="1" spc="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500</a:t>
            </a:r>
            <a:r>
              <a:rPr sz="1950" b="1" spc="-40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b="1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b="1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b="1" dirty="0">
              <a:latin typeface="ＭＳ Ｐゴシック"/>
              <a:cs typeface="ＭＳ Ｐゴシック"/>
            </a:endParaRPr>
          </a:p>
        </p:txBody>
      </p:sp>
      <p:sp>
        <p:nvSpPr>
          <p:cNvPr id="29" name="object 9"/>
          <p:cNvSpPr txBox="1"/>
          <p:nvPr/>
        </p:nvSpPr>
        <p:spPr>
          <a:xfrm>
            <a:off x="8112201" y="5070278"/>
            <a:ext cx="104400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b="1" spc="-7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１,000</a:t>
            </a:r>
            <a:r>
              <a:rPr sz="1950" b="1" spc="-39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b="1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b="1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b="1" dirty="0">
              <a:latin typeface="ＭＳ Ｐゴシック"/>
              <a:cs typeface="ＭＳ Ｐゴシック"/>
            </a:endParaRPr>
          </a:p>
        </p:txBody>
      </p:sp>
      <p:sp>
        <p:nvSpPr>
          <p:cNvPr id="30" name="object 16"/>
          <p:cNvSpPr txBox="1"/>
          <p:nvPr/>
        </p:nvSpPr>
        <p:spPr>
          <a:xfrm>
            <a:off x="1437843" y="4141364"/>
            <a:ext cx="236601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大きさ</a:t>
            </a:r>
            <a:r>
              <a:rPr sz="90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重さなどにより異なります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r>
              <a:rPr sz="9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ご相談ください</a:t>
            </a:r>
            <a:r>
              <a:rPr sz="90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10"/>
          <p:cNvSpPr txBox="1"/>
          <p:nvPr/>
        </p:nvSpPr>
        <p:spPr>
          <a:xfrm>
            <a:off x="7975884" y="6066090"/>
            <a:ext cx="1620000" cy="2308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ts val="1655"/>
              </a:lnSpc>
              <a:spcBef>
                <a:spcPts val="100"/>
              </a:spcBef>
              <a:buChar char="•"/>
              <a:tabLst>
                <a:tab pos="137160" algn="l"/>
              </a:tabLst>
            </a:pP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2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11"/>
          <p:cNvSpPr txBox="1"/>
          <p:nvPr/>
        </p:nvSpPr>
        <p:spPr>
          <a:xfrm>
            <a:off x="5480774" y="6017129"/>
            <a:ext cx="2334260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b="1" spc="-1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アスクル不用品</a:t>
            </a:r>
            <a:endParaRPr sz="2900" b="1" dirty="0">
              <a:latin typeface="ＭＳ Ｐゴシック"/>
              <a:cs typeface="ＭＳ Ｐゴシック"/>
            </a:endParaRPr>
          </a:p>
        </p:txBody>
      </p:sp>
      <p:sp>
        <p:nvSpPr>
          <p:cNvPr id="34" name="object 12"/>
          <p:cNvSpPr txBox="1"/>
          <p:nvPr/>
        </p:nvSpPr>
        <p:spPr>
          <a:xfrm>
            <a:off x="5984227" y="6424465"/>
            <a:ext cx="3600000" cy="7001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550" b="1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03-1234-1111</a:t>
            </a:r>
            <a:endParaRPr sz="1400" b="1" dirty="0">
              <a:latin typeface="ＭＳ Ｐゴシック"/>
              <a:cs typeface="ＭＳ Ｐゴシック"/>
            </a:endParaRPr>
          </a:p>
        </p:txBody>
      </p:sp>
      <p:sp>
        <p:nvSpPr>
          <p:cNvPr id="35" name="object 13"/>
          <p:cNvSpPr txBox="1"/>
          <p:nvPr/>
        </p:nvSpPr>
        <p:spPr>
          <a:xfrm>
            <a:off x="2030336" y="6014953"/>
            <a:ext cx="280800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0" dirty="0">
                <a:solidFill>
                  <a:schemeClr val="bg1"/>
                </a:solidFill>
                <a:latin typeface="ＭＳ Ｐゴシック"/>
                <a:cs typeface="ＭＳ Ｐゴシック"/>
              </a:rPr>
              <a:t>事前のお見積が必要</a:t>
            </a:r>
            <a:r>
              <a:rPr sz="1750" b="1" dirty="0">
                <a:solidFill>
                  <a:schemeClr val="bg1"/>
                </a:solidFill>
                <a:latin typeface="ＭＳ Ｐゴシック"/>
                <a:cs typeface="ＭＳ Ｐゴシック"/>
              </a:rPr>
              <a:t>で</a:t>
            </a:r>
            <a:r>
              <a:rPr sz="1750" b="1" spc="-35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す</a:t>
            </a:r>
            <a:r>
              <a:rPr sz="1750" b="1" dirty="0">
                <a:solidFill>
                  <a:schemeClr val="bg1"/>
                </a:solidFill>
                <a:latin typeface="ＭＳ Ｐゴシック"/>
                <a:cs typeface="ＭＳ Ｐゴシック"/>
              </a:rPr>
              <a:t>。</a:t>
            </a:r>
          </a:p>
        </p:txBody>
      </p:sp>
      <p:sp>
        <p:nvSpPr>
          <p:cNvPr id="36" name="object 14"/>
          <p:cNvSpPr txBox="1"/>
          <p:nvPr/>
        </p:nvSpPr>
        <p:spPr>
          <a:xfrm>
            <a:off x="1326707" y="7078478"/>
            <a:ext cx="38880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回収数が少ない場合はお電話でのお見積も可能です。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15"/>
          <p:cNvSpPr txBox="1"/>
          <p:nvPr/>
        </p:nvSpPr>
        <p:spPr>
          <a:xfrm>
            <a:off x="1342751" y="3181064"/>
            <a:ext cx="8244000" cy="6129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3800" spc="-68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困</a:t>
            </a:r>
            <a:r>
              <a:rPr sz="3800" spc="-58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っ</a:t>
            </a:r>
            <a:r>
              <a:rPr sz="3800" spc="-64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た</a:t>
            </a:r>
            <a:r>
              <a:rPr sz="3800" spc="-68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時は</a:t>
            </a:r>
            <a:r>
              <a:rPr sz="3800" spc="-119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、</a:t>
            </a:r>
            <a:r>
              <a:rPr sz="3800" spc="-68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安心低価格</a:t>
            </a:r>
            <a:r>
              <a:rPr sz="3800" spc="-62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の</a:t>
            </a:r>
            <a:r>
              <a:rPr sz="380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アスクル</a:t>
            </a:r>
            <a:r>
              <a:rPr sz="3800" spc="-65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にお</a:t>
            </a:r>
            <a:r>
              <a:rPr sz="3800" spc="-63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ま</a:t>
            </a:r>
            <a:r>
              <a:rPr sz="3800" spc="-68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か</a:t>
            </a:r>
            <a:r>
              <a:rPr sz="3800" spc="-189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せ</a:t>
            </a:r>
            <a:r>
              <a:rPr sz="3800" spc="-509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！</a:t>
            </a:r>
            <a:endParaRPr sz="3800" dirty="0">
              <a:solidFill>
                <a:srgbClr val="034EA2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8" name="object 15"/>
          <p:cNvSpPr txBox="1"/>
          <p:nvPr/>
        </p:nvSpPr>
        <p:spPr>
          <a:xfrm>
            <a:off x="1424952" y="3892423"/>
            <a:ext cx="2160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1035"/>
              </a:spcBef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【ご参考</a:t>
            </a:r>
            <a:r>
              <a:rPr sz="140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価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格</a:t>
            </a:r>
            <a:r>
              <a:rPr sz="1400" spc="13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】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例えば‥‥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16"/>
          <p:cNvSpPr txBox="1"/>
          <p:nvPr/>
        </p:nvSpPr>
        <p:spPr>
          <a:xfrm>
            <a:off x="1472697" y="4463562"/>
            <a:ext cx="946653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生活家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電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16"/>
          <p:cNvSpPr txBox="1"/>
          <p:nvPr/>
        </p:nvSpPr>
        <p:spPr>
          <a:xfrm>
            <a:off x="2402692" y="4463562"/>
            <a:ext cx="1211577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デジタル家電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1" name="object 16"/>
          <p:cNvSpPr txBox="1"/>
          <p:nvPr/>
        </p:nvSpPr>
        <p:spPr>
          <a:xfrm>
            <a:off x="1472697" y="5009472"/>
            <a:ext cx="57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雑貨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16"/>
          <p:cNvSpPr txBox="1"/>
          <p:nvPr/>
        </p:nvSpPr>
        <p:spPr>
          <a:xfrm>
            <a:off x="2048697" y="5009472"/>
            <a:ext cx="57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工具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16"/>
          <p:cNvSpPr txBox="1"/>
          <p:nvPr/>
        </p:nvSpPr>
        <p:spPr>
          <a:xfrm>
            <a:off x="2668858" y="5009472"/>
            <a:ext cx="162432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デザイナー家具</a:t>
            </a:r>
          </a:p>
        </p:txBody>
      </p:sp>
      <p:sp>
        <p:nvSpPr>
          <p:cNvPr id="44" name="object 16"/>
          <p:cNvSpPr txBox="1"/>
          <p:nvPr/>
        </p:nvSpPr>
        <p:spPr>
          <a:xfrm>
            <a:off x="1472697" y="5278904"/>
            <a:ext cx="1008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ゲーム機器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5" name="object 16"/>
          <p:cNvSpPr txBox="1"/>
          <p:nvPr/>
        </p:nvSpPr>
        <p:spPr>
          <a:xfrm>
            <a:off x="2546207" y="5278904"/>
            <a:ext cx="57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楽器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6" name="object 16"/>
          <p:cNvSpPr txBox="1"/>
          <p:nvPr/>
        </p:nvSpPr>
        <p:spPr>
          <a:xfrm>
            <a:off x="3164517" y="5278904"/>
            <a:ext cx="1355321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自転車</a:t>
            </a:r>
            <a:r>
              <a:rPr lang="en-US" altLang="ja-JP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‥‥etc</a:t>
            </a:r>
          </a:p>
        </p:txBody>
      </p:sp>
      <p:sp>
        <p:nvSpPr>
          <p:cNvPr id="47" name="object 16"/>
          <p:cNvSpPr txBox="1"/>
          <p:nvPr/>
        </p:nvSpPr>
        <p:spPr>
          <a:xfrm>
            <a:off x="1472697" y="4739156"/>
            <a:ext cx="57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家具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8" name="object 16"/>
          <p:cNvSpPr txBox="1"/>
          <p:nvPr/>
        </p:nvSpPr>
        <p:spPr>
          <a:xfrm>
            <a:off x="2048697" y="4739156"/>
            <a:ext cx="9359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ランド家具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16"/>
          <p:cNvSpPr txBox="1"/>
          <p:nvPr/>
        </p:nvSpPr>
        <p:spPr>
          <a:xfrm>
            <a:off x="3056889" y="4739156"/>
            <a:ext cx="93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ギフ ト</a:t>
            </a:r>
          </a:p>
        </p:txBody>
      </p:sp>
      <p:sp>
        <p:nvSpPr>
          <p:cNvPr id="51" name="object 6"/>
          <p:cNvSpPr txBox="1"/>
          <p:nvPr/>
        </p:nvSpPr>
        <p:spPr>
          <a:xfrm>
            <a:off x="6325109" y="4009528"/>
            <a:ext cx="1008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プリンター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52" name="object 6"/>
          <p:cNvSpPr txBox="1"/>
          <p:nvPr/>
        </p:nvSpPr>
        <p:spPr>
          <a:xfrm>
            <a:off x="8196913" y="4009528"/>
            <a:ext cx="1008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テーブル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53" name="object 12"/>
          <p:cNvSpPr txBox="1"/>
          <p:nvPr/>
        </p:nvSpPr>
        <p:spPr>
          <a:xfrm>
            <a:off x="6265996" y="7122121"/>
            <a:ext cx="2520000" cy="25179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4" name="object 10"/>
          <p:cNvSpPr txBox="1"/>
          <p:nvPr/>
        </p:nvSpPr>
        <p:spPr>
          <a:xfrm>
            <a:off x="7975884" y="6282176"/>
            <a:ext cx="1620000" cy="206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225" indent="-124460">
              <a:lnSpc>
                <a:spcPts val="1655"/>
              </a:lnSpc>
              <a:buChar char="•"/>
              <a:tabLst>
                <a:tab pos="149860" algn="l"/>
              </a:tabLst>
            </a:pPr>
            <a:r>
              <a:rPr sz="1400" spc="-7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http</a:t>
            </a:r>
            <a:r>
              <a:rPr sz="1400" spc="-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fuyouhinn-yoko1</Template>
  <TotalTime>0</TotalTime>
  <Words>180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chibayou</cp:lastModifiedBy>
  <cp:revision>1</cp:revision>
  <cp:lastPrinted>2013-04-25T06:18:16Z</cp:lastPrinted>
  <dcterms:created xsi:type="dcterms:W3CDTF">2018-03-26T06:03:31Z</dcterms:created>
  <dcterms:modified xsi:type="dcterms:W3CDTF">2018-03-26T06:03:39Z</dcterms:modified>
</cp:coreProperties>
</file>