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57"/>
    <a:srgbClr val="A48B78"/>
    <a:srgbClr val="7A6A56"/>
    <a:srgbClr val="C61A22"/>
    <a:srgbClr val="000000"/>
    <a:srgbClr val="231815"/>
    <a:srgbClr val="8FC31F"/>
    <a:srgbClr val="FF9933"/>
    <a:srgbClr val="000066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8597" autoAdjust="0"/>
  </p:normalViewPr>
  <p:slideViewPr>
    <p:cSldViewPr snapToGrid="0">
      <p:cViewPr>
        <p:scale>
          <a:sx n="100" d="100"/>
          <a:sy n="100" d="100"/>
        </p:scale>
        <p:origin x="-1728" y="179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467"/>
            <a:ext cx="7756774" cy="100584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102687" y="6668657"/>
            <a:ext cx="41056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400" dirty="0">
                <a:solidFill>
                  <a:srgbClr val="7A6A56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2018.5.28(mon)</a:t>
            </a:r>
            <a:endParaRPr kumimoji="1" lang="ja-JP" altLang="en-US" sz="4400" dirty="0">
              <a:solidFill>
                <a:srgbClr val="7A6A56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814573" y="6030092"/>
            <a:ext cx="2355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>
                <a:solidFill>
                  <a:srgbClr val="7A6A5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sz="4800" b="1" dirty="0">
              <a:solidFill>
                <a:srgbClr val="7A6A5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749077" y="2047504"/>
            <a:ext cx="2385589" cy="19005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700"/>
              </a:lnSpc>
            </a:pPr>
            <a:r>
              <a:rPr lang="en-US" altLang="ja-JP" sz="4800" b="1" dirty="0">
                <a:solidFill>
                  <a:srgbClr val="7A6A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Interior</a:t>
            </a:r>
          </a:p>
          <a:p>
            <a:pPr algn="ctr">
              <a:lnSpc>
                <a:spcPts val="4700"/>
              </a:lnSpc>
            </a:pPr>
            <a:r>
              <a:rPr lang="en-US" altLang="ja-JP" sz="4800" b="1" dirty="0">
                <a:solidFill>
                  <a:srgbClr val="7A6A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Outlet</a:t>
            </a:r>
          </a:p>
          <a:p>
            <a:pPr algn="ctr">
              <a:lnSpc>
                <a:spcPts val="4700"/>
              </a:lnSpc>
            </a:pPr>
            <a:r>
              <a:rPr lang="en-US" altLang="ja-JP" sz="4800" b="1" dirty="0">
                <a:solidFill>
                  <a:srgbClr val="7A6A56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 panose="020B0604020202020204" pitchFamily="34" charset="0"/>
              </a:rPr>
              <a:t>SHOP</a:t>
            </a:r>
            <a:endParaRPr lang="ja-JP" altLang="en-US" sz="4800" b="1" dirty="0">
              <a:solidFill>
                <a:srgbClr val="7A6A56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846" y="7425910"/>
            <a:ext cx="2273813" cy="224333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 rot="-480000">
            <a:off x="1079593" y="3966548"/>
            <a:ext cx="5836854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600" b="1" dirty="0">
                <a:solidFill>
                  <a:srgbClr val="A48B78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OPEN</a:t>
            </a:r>
            <a:endParaRPr kumimoji="1" lang="ja-JP" altLang="en-US" sz="14600" b="1" dirty="0">
              <a:solidFill>
                <a:srgbClr val="A48B78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77774" y="7477318"/>
            <a:ext cx="3147015" cy="560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595757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◆ヨーロッパ・北欧家具がお安くそろってます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solidFill>
                  <a:srgbClr val="595757"/>
                </a:solidFill>
                <a:latin typeface="HG創英ﾌﾟﾚｾﾞﾝｽEB" panose="02020809000000000000" pitchFamily="17" charset="-128"/>
                <a:ea typeface="HG創英ﾌﾟﾚｾﾞﾝｽEB" panose="02020809000000000000" pitchFamily="17" charset="-128"/>
              </a:rPr>
              <a:t>◆中古・新品とも取り扱いあります。</a:t>
            </a:r>
            <a:endParaRPr kumimoji="1" lang="ja-JP" altLang="en-US" sz="1100" dirty="0">
              <a:solidFill>
                <a:srgbClr val="595757"/>
              </a:solidFill>
              <a:latin typeface="HG創英ﾌﾟﾚｾﾞﾝｽEB" panose="02020809000000000000" pitchFamily="17" charset="-128"/>
              <a:ea typeface="HG創英ﾌﾟﾚｾﾞﾝｽEB" panose="02020809000000000000" pitchFamily="17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06329" y="7992059"/>
            <a:ext cx="2824812" cy="409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】9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zh-TW" altLang="en-US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zh-TW" sz="15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kumimoji="1" lang="ja-JP" altLang="en-US" sz="1500" b="1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73011" y="8304608"/>
            <a:ext cx="312572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URL</a:t>
            </a:r>
            <a:r>
              <a:rPr lang="ja-JP" altLang="en-US" sz="14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400" b="1" dirty="0">
                <a:solidFill>
                  <a:srgbClr val="59575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http://www.askult.com/</a:t>
            </a:r>
            <a:endParaRPr kumimoji="1" lang="ja-JP" altLang="en-US" sz="1400" b="1" dirty="0">
              <a:solidFill>
                <a:srgbClr val="59575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20546" y="8981605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595757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お問い合わせ：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444361" y="9167327"/>
            <a:ext cx="2929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rgbClr val="595757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03-1234-1111</a:t>
            </a:r>
            <a:endParaRPr lang="ja-JP" altLang="en-US" sz="3600" dirty="0">
              <a:solidFill>
                <a:srgbClr val="595757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1174</TotalTime>
  <Words>149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user1</cp:lastModifiedBy>
  <cp:revision>136</cp:revision>
  <cp:lastPrinted>2015-10-28T05:50:51Z</cp:lastPrinted>
  <dcterms:created xsi:type="dcterms:W3CDTF">2013-08-07T01:16:52Z</dcterms:created>
  <dcterms:modified xsi:type="dcterms:W3CDTF">2018-02-17T10:41:58Z</dcterms:modified>
</cp:coreProperties>
</file>