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77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" y="4032"/>
            <a:ext cx="7772464" cy="10904014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1056888" y="7514550"/>
            <a:ext cx="5646376" cy="1102400"/>
          </a:xfrm>
          <a:prstGeom prst="rect">
            <a:avLst/>
          </a:prstGeom>
          <a:solidFill>
            <a:srgbClr val="E8D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056888" y="3683000"/>
            <a:ext cx="5646376" cy="3035300"/>
          </a:xfrm>
          <a:prstGeom prst="rect">
            <a:avLst/>
          </a:prstGeom>
          <a:solidFill>
            <a:srgbClr val="E8D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58741" y="6668657"/>
            <a:ext cx="3461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GRILL ASKUL</a:t>
            </a:r>
            <a:endParaRPr kumimoji="1" lang="ja-JP" altLang="en-US" sz="36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99694" y="7561138"/>
            <a:ext cx="4185761" cy="992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■　厳選されたエイジング・ビーフのグリルコース　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■　本日入荷新鮮海鮮のグリルコース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■　ラムと根菜のグリル</a:t>
            </a:r>
            <a:endParaRPr kumimoji="1" lang="ja-JP" altLang="en-US" sz="13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96730" y="8997276"/>
            <a:ext cx="2653290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】9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400" b="1" dirty="0">
              <a:solidFill>
                <a:srgbClr val="604C3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89169" y="8736755"/>
            <a:ext cx="270048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lang="ja-JP" altLang="en-US" sz="12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  <a:endParaRPr kumimoji="1" lang="ja-JP" altLang="en-US" sz="1200" b="1" dirty="0">
              <a:solidFill>
                <a:srgbClr val="604C3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85266" y="9484525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604C3F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ご予約はお電話で：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036073" y="9582399"/>
            <a:ext cx="292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604C3F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03-1234-1111</a:t>
            </a:r>
            <a:endParaRPr lang="ja-JP" altLang="en-US" sz="3600" dirty="0">
              <a:solidFill>
                <a:srgbClr val="604C3F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80006" y="1309257"/>
            <a:ext cx="38186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GRAND</a:t>
            </a:r>
            <a:endParaRPr kumimoji="1" lang="ja-JP" altLang="en-US" sz="7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93581" y="2668157"/>
            <a:ext cx="2991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OPEN</a:t>
            </a:r>
            <a:endParaRPr kumimoji="1" lang="ja-JP" altLang="en-US" sz="7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18803" y="2170952"/>
            <a:ext cx="25410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dirty="0" smtClean="0">
                <a:solidFill>
                  <a:srgbClr val="7A6A5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2018.5.28</a:t>
            </a:r>
            <a:endParaRPr kumimoji="1" lang="ja-JP" altLang="en-US" sz="4400" dirty="0">
              <a:solidFill>
                <a:srgbClr val="7A6A56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19792" y="7133477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グリルアスクル</a:t>
            </a:r>
            <a:endParaRPr kumimoji="1" lang="ja-JP" altLang="en-US" sz="24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160639" y="9196323"/>
            <a:ext cx="1465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9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ラストオーダー</a:t>
            </a:r>
            <a:r>
              <a:rPr lang="en-US" altLang="ja-JP" sz="9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21:30)</a:t>
            </a:r>
            <a:endParaRPr kumimoji="1" lang="ja-JP" altLang="en-US" sz="900" b="1" dirty="0">
              <a:solidFill>
                <a:srgbClr val="604C3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042" y="8680268"/>
            <a:ext cx="2804160" cy="1331976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5492574" y="7561138"/>
            <a:ext cx="686406" cy="9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¥3,500</a:t>
            </a:r>
          </a:p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¥3,800</a:t>
            </a:r>
          </a:p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¥2,800</a:t>
            </a:r>
            <a:endParaRPr kumimoji="1" lang="ja-JP" altLang="en-US" sz="13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90494" y="6077707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厳選されたエイジング・ビーフの</a:t>
            </a:r>
          </a:p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グリル￥</a:t>
            </a:r>
            <a:r>
              <a:rPr lang="en-US" altLang="ja-JP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2,000〜</a:t>
            </a:r>
            <a:endParaRPr kumimoji="1" lang="ja-JP" altLang="en-US" sz="1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52662" y="3918773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ゆったりした店内、</a:t>
            </a:r>
            <a:r>
              <a:rPr lang="en-US" altLang="ja-JP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24</a:t>
            </a:r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席。</a:t>
            </a:r>
          </a:p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お子様連れも</a:t>
            </a:r>
            <a:r>
              <a:rPr lang="en-US" altLang="ja-JP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OK</a:t>
            </a:r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です。</a:t>
            </a:r>
          </a:p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ご予約下さい。</a:t>
            </a:r>
            <a:endParaRPr kumimoji="1" lang="ja-JP" altLang="en-US" sz="1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053664" y="3702050"/>
            <a:ext cx="2649600" cy="198755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77979" y="455732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写真が入ります</a:t>
            </a:r>
            <a:endParaRPr kumimoji="1" lang="ja-JP" altLang="en-US" sz="1200" dirty="0"/>
          </a:p>
        </p:txBody>
      </p:sp>
      <p:sp>
        <p:nvSpPr>
          <p:cNvPr id="25" name="正方形/長方形 24"/>
          <p:cNvSpPr/>
          <p:nvPr/>
        </p:nvSpPr>
        <p:spPr>
          <a:xfrm>
            <a:off x="1056888" y="4908550"/>
            <a:ext cx="2822400" cy="180975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873953" y="568127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写真が入ります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41876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</TotalTime>
  <Words>179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游明朝 Demibold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157</cp:revision>
  <cp:lastPrinted>2015-10-28T05:50:51Z</cp:lastPrinted>
  <dcterms:created xsi:type="dcterms:W3CDTF">2013-08-07T01:16:52Z</dcterms:created>
  <dcterms:modified xsi:type="dcterms:W3CDTF">2018-02-27T01:14:01Z</dcterms:modified>
</cp:coreProperties>
</file>