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3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9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背景用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5"/>
            <a:ext cx="10907713" cy="777163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" y="3110"/>
            <a:ext cx="10904015" cy="77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" y="3110"/>
            <a:ext cx="10904015" cy="777246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039" y="1050649"/>
            <a:ext cx="3087624" cy="231648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913" y="3556504"/>
            <a:ext cx="2962656" cy="1935480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5346995" y="1875019"/>
            <a:ext cx="15760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ゆったりした店内</a:t>
            </a:r>
            <a:r>
              <a:rPr lang="ja-JP" altLang="en-US" sz="1200" dirty="0" smtClean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、</a:t>
            </a:r>
            <a:endParaRPr lang="en-US" altLang="ja-JP" sz="1200" dirty="0" smtClean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r>
              <a:rPr lang="en-US" altLang="ja-JP" sz="1200" dirty="0" smtClean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24</a:t>
            </a:r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席</a:t>
            </a:r>
            <a:r>
              <a:rPr lang="ja-JP" altLang="en-US" sz="1200" dirty="0" smtClean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。お子</a:t>
            </a:r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様連れ</a:t>
            </a:r>
            <a:r>
              <a:rPr lang="ja-JP" altLang="en-US" sz="1200" dirty="0" smtClean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も</a:t>
            </a:r>
            <a:endParaRPr lang="en-US" altLang="ja-JP" sz="1200" dirty="0" smtClean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r>
              <a:rPr lang="en-US" altLang="ja-JP" sz="1200" dirty="0" smtClean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OK</a:t>
            </a:r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です。</a:t>
            </a:r>
          </a:p>
          <a:p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ご予約下さい。</a:t>
            </a:r>
            <a:endParaRPr kumimoji="1" lang="ja-JP" altLang="en-US" sz="12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172953" y="1484517"/>
            <a:ext cx="38186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GRAND</a:t>
            </a:r>
            <a:endParaRPr kumimoji="1" lang="ja-JP" altLang="en-US" sz="72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86528" y="2843417"/>
            <a:ext cx="29915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OPEN</a:t>
            </a:r>
            <a:endParaRPr kumimoji="1" lang="ja-JP" altLang="en-US" sz="72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811750" y="2346212"/>
            <a:ext cx="25410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400" dirty="0" smtClean="0">
                <a:solidFill>
                  <a:srgbClr val="7A6A56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2018.5.28</a:t>
            </a:r>
            <a:endParaRPr kumimoji="1" lang="ja-JP" altLang="en-US" sz="4400" dirty="0">
              <a:solidFill>
                <a:srgbClr val="7A6A56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351688" y="4043746"/>
            <a:ext cx="3461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GRILL ASKUL</a:t>
            </a:r>
            <a:endParaRPr kumimoji="1" lang="ja-JP" altLang="en-US" sz="36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912739" y="4508566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グリルアスクル</a:t>
            </a:r>
            <a:endParaRPr kumimoji="1" lang="ja-JP" altLang="en-US" sz="24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255392" y="4375295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厳選</a:t>
            </a:r>
            <a:r>
              <a:rPr lang="ja-JP" altLang="en-US" sz="1200" dirty="0" smtClean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された</a:t>
            </a:r>
            <a:endParaRPr lang="en-US" altLang="ja-JP" sz="1200" dirty="0" smtClean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r>
              <a:rPr lang="ja-JP" altLang="en-US" sz="1200" dirty="0" smtClean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エイジング</a:t>
            </a:r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・ビーフの</a:t>
            </a:r>
          </a:p>
          <a:p>
            <a:r>
              <a:rPr lang="ja-JP" altLang="en-US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グリル￥</a:t>
            </a:r>
            <a:r>
              <a:rPr lang="en-US" altLang="ja-JP" sz="12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2,000〜</a:t>
            </a:r>
            <a:endParaRPr kumimoji="1" lang="ja-JP" altLang="en-US" sz="12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204987" y="5753034"/>
            <a:ext cx="4185761" cy="992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■　厳選されたエイジング・ビーフのグリルコース　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■　本日入荷新鮮海鮮のグリルコース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■　ラムと根菜のグリル</a:t>
            </a:r>
            <a:endParaRPr kumimoji="1" lang="ja-JP" altLang="en-US" sz="13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9197867" y="5753034"/>
            <a:ext cx="686406" cy="9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¥3,500</a:t>
            </a:r>
          </a:p>
          <a:p>
            <a:pPr>
              <a:lnSpc>
                <a:spcPct val="150000"/>
              </a:lnSpc>
            </a:pPr>
            <a:r>
              <a:rPr lang="en-US" altLang="ja-JP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¥3,800</a:t>
            </a:r>
          </a:p>
          <a:p>
            <a:pPr>
              <a:lnSpc>
                <a:spcPct val="150000"/>
              </a:lnSpc>
            </a:pPr>
            <a:r>
              <a:rPr lang="en-US" altLang="ja-JP" sz="1300" dirty="0">
                <a:solidFill>
                  <a:srgbClr val="231815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¥2,800</a:t>
            </a:r>
            <a:endParaRPr kumimoji="1" lang="ja-JP" altLang="en-US" sz="1300" dirty="0">
              <a:solidFill>
                <a:srgbClr val="231815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20774" y="5767745"/>
            <a:ext cx="2653290" cy="3885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zh-TW" altLang="en-US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</a:t>
            </a:r>
            <a:r>
              <a:rPr lang="en-US" altLang="zh-TW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】9</a:t>
            </a:r>
            <a:r>
              <a:rPr lang="zh-TW" altLang="en-US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zh-TW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zh-TW" altLang="en-US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zh-TW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zh-TW" altLang="en-US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zh-TW" sz="14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sz="1400" b="1" dirty="0">
              <a:solidFill>
                <a:srgbClr val="604C3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013213" y="5481824"/>
            <a:ext cx="2700483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URL</a:t>
            </a:r>
            <a:r>
              <a:rPr lang="ja-JP" altLang="en-US" sz="12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http://www.askult.com/</a:t>
            </a:r>
            <a:endParaRPr kumimoji="1" lang="ja-JP" altLang="en-US" sz="1200" b="1" dirty="0">
              <a:solidFill>
                <a:srgbClr val="604C3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960117" y="6371918"/>
            <a:ext cx="278153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400" dirty="0">
                <a:solidFill>
                  <a:srgbClr val="604C3F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03-1234-1111</a:t>
            </a:r>
            <a:endParaRPr lang="ja-JP" altLang="en-US" sz="3400" dirty="0">
              <a:solidFill>
                <a:srgbClr val="604C3F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179933" y="5985842"/>
            <a:ext cx="14654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9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9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ラストオーダー</a:t>
            </a:r>
            <a:r>
              <a:rPr lang="en-US" altLang="ja-JP" sz="900" b="1" dirty="0">
                <a:solidFill>
                  <a:srgbClr val="604C3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21:30)</a:t>
            </a:r>
            <a:endParaRPr kumimoji="1" lang="ja-JP" altLang="en-US" sz="900" b="1" dirty="0">
              <a:solidFill>
                <a:srgbClr val="604C3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026920" y="6214368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604C3F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ご予約はお電話で：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296" y="5543866"/>
            <a:ext cx="1484376" cy="138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72558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</TotalTime>
  <Words>174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ＭＳ Ｐ明朝</vt:lpstr>
      <vt:lpstr>メイリオ</vt:lpstr>
      <vt:lpstr>游明朝 Demibold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58</cp:revision>
  <cp:lastPrinted>2013-04-25T06:18:16Z</cp:lastPrinted>
  <dcterms:created xsi:type="dcterms:W3CDTF">2013-08-07T01:20:38Z</dcterms:created>
  <dcterms:modified xsi:type="dcterms:W3CDTF">2018-02-27T01:14:27Z</dcterms:modified>
</cp:coreProperties>
</file>