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  <p:sldMasterId id="2147483689" r:id="rId2"/>
    <p:sldMasterId id="2147483697" r:id="rId3"/>
  </p:sldMasterIdLst>
  <p:notesMasterIdLst>
    <p:notesMasterId r:id="rId6"/>
  </p:notesMasterIdLst>
  <p:handoutMasterIdLst>
    <p:handoutMasterId r:id="rId7"/>
  </p:handoutMasterIdLst>
  <p:sldIdLst>
    <p:sldId id="260" r:id="rId4"/>
    <p:sldId id="265" r:id="rId5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5727"/>
    <a:srgbClr val="923186"/>
    <a:srgbClr val="489D2F"/>
    <a:srgbClr val="DC2A6B"/>
    <a:srgbClr val="B0D2DF"/>
    <a:srgbClr val="EDACB7"/>
    <a:srgbClr val="FAF4B2"/>
    <a:srgbClr val="FFFDDB"/>
    <a:srgbClr val="232725"/>
    <a:srgbClr val="1113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507" autoAdjust="0"/>
  </p:normalViewPr>
  <p:slideViewPr>
    <p:cSldViewPr snapToGrid="0">
      <p:cViewPr varScale="1">
        <p:scale>
          <a:sx n="69" d="100"/>
          <a:sy n="69" d="100"/>
        </p:scale>
        <p:origin x="1440" y="8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図プレースホルダー 7"/>
          <p:cNvSpPr>
            <a:spLocks noGrp="1"/>
          </p:cNvSpPr>
          <p:nvPr>
            <p:ph type="pic" sz="quarter" idx="11" hasCustomPrompt="1"/>
          </p:nvPr>
        </p:nvSpPr>
        <p:spPr>
          <a:xfrm>
            <a:off x="365570" y="1"/>
            <a:ext cx="7119493" cy="3444288"/>
          </a:xfrm>
          <a:prstGeom prst="rect">
            <a:avLst/>
          </a:prstGeom>
        </p:spPr>
        <p:txBody>
          <a:bodyPr vert="horz" anchor="ctr"/>
          <a:lstStyle>
            <a:lvl1pPr algn="ctr">
              <a:defRPr sz="2000"/>
            </a:lvl1pPr>
          </a:lstStyle>
          <a:p>
            <a:r>
              <a:rPr kumimoji="1" lang="ja-JP" altLang="en-US" dirty="0" smtClean="0"/>
              <a:t>写真を入れて最背面へ配置してください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50" b="1" i="0">
                <a:solidFill>
                  <a:srgbClr val="7A6A56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250" b="1" i="0">
                <a:solidFill>
                  <a:srgbClr val="7A6A56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lang="ja-JP" alt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2/22/2018</a:t>
            </a:fld>
            <a:endParaRPr 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lang="en-US" altLang="ja-JP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lang="en-US" altLang="ja-JP" sz="18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758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409" y="-1"/>
            <a:ext cx="7770165" cy="10907713"/>
          </a:xfrm>
          <a:custGeom>
            <a:avLst/>
            <a:gdLst/>
            <a:ahLst/>
            <a:cxnLst/>
            <a:rect l="l" t="t" r="r" b="b"/>
            <a:pathLst>
              <a:path w="7757159" h="10870565">
                <a:moveTo>
                  <a:pt x="0" y="10869955"/>
                </a:moveTo>
                <a:lnTo>
                  <a:pt x="7756906" y="10869955"/>
                </a:lnTo>
                <a:lnTo>
                  <a:pt x="7756906" y="0"/>
                </a:lnTo>
                <a:lnTo>
                  <a:pt x="0" y="0"/>
                </a:lnTo>
                <a:lnTo>
                  <a:pt x="0" y="10869955"/>
                </a:lnTo>
                <a:close/>
              </a:path>
            </a:pathLst>
          </a:custGeom>
          <a:solidFill>
            <a:srgbClr val="5186C5"/>
          </a:solid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544127" y="1494843"/>
            <a:ext cx="4594196" cy="6848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50" b="1" i="0">
                <a:solidFill>
                  <a:srgbClr val="7A6A56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222986" y="5363289"/>
            <a:ext cx="3993876" cy="654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250" b="1" i="0">
                <a:solidFill>
                  <a:srgbClr val="7A6A56"/>
                </a:solidFill>
                <a:latin typeface="Microsoft JhengHei"/>
                <a:cs typeface="Microsoft JhengHe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lang="ja-JP" alt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2/22/2018</a:t>
            </a:fld>
            <a:endParaRPr 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lang="en-US" altLang="ja-JP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lang="en-US" altLang="ja-JP" sz="18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088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k object 17"/>
          <p:cNvSpPr/>
          <p:nvPr/>
        </p:nvSpPr>
        <p:spPr>
          <a:xfrm>
            <a:off x="520131" y="723870"/>
            <a:ext cx="6793717" cy="98009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bk object 18"/>
          <p:cNvSpPr/>
          <p:nvPr/>
        </p:nvSpPr>
        <p:spPr>
          <a:xfrm>
            <a:off x="379381" y="450886"/>
            <a:ext cx="7037666" cy="968819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3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sz="18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46055" y="1577756"/>
            <a:ext cx="4593527" cy="2481600"/>
          </a:xfrm>
          <a:prstGeom prst="rect">
            <a:avLst/>
          </a:prstGeom>
        </p:spPr>
        <p:txBody>
          <a:bodyPr vert="horz" wrap="square" lIns="0" tIns="67935" rIns="0" bIns="0" rtlCol="0">
            <a:spAutoFit/>
          </a:bodyPr>
          <a:lstStyle/>
          <a:p>
            <a:pPr marL="12699">
              <a:spcBef>
                <a:spcPts val="535"/>
              </a:spcBef>
            </a:pPr>
            <a:r>
              <a:rPr spc="25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アスクル小学校</a:t>
            </a:r>
          </a:p>
          <a:p>
            <a:pPr marL="608269">
              <a:spcBef>
                <a:spcPts val="960"/>
              </a:spcBef>
            </a:pPr>
            <a:r>
              <a:rPr sz="10399" spc="15" dirty="0">
                <a:latin typeface="メイリオ" panose="020B0604030504040204" pitchFamily="50" charset="-128"/>
                <a:ea typeface="メイリオ" panose="020B0604030504040204" pitchFamily="50" charset="-128"/>
              </a:rPr>
              <a:t>手作り</a:t>
            </a:r>
            <a:endParaRPr sz="10399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141431" y="3848376"/>
            <a:ext cx="3996108" cy="1613935"/>
          </a:xfrm>
          <a:prstGeom prst="rect">
            <a:avLst/>
          </a:prstGeom>
        </p:spPr>
        <p:txBody>
          <a:bodyPr vert="horz" wrap="square" lIns="0" tIns="15238" rIns="0" bIns="0" rtlCol="0">
            <a:spAutoFit/>
          </a:bodyPr>
          <a:lstStyle/>
          <a:p>
            <a:pPr marL="12699" defTabSz="914309">
              <a:spcBef>
                <a:spcPts val="120"/>
              </a:spcBef>
            </a:pPr>
            <a:r>
              <a:rPr sz="10399" b="1" spc="15" dirty="0">
                <a:solidFill>
                  <a:srgbClr val="7A6A5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icrosoft JhengHei"/>
              </a:rPr>
              <a:t>フリマ</a:t>
            </a:r>
            <a:endParaRPr sz="10399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icrosoft JhengHe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xfrm>
            <a:off x="2224815" y="5362509"/>
            <a:ext cx="3993295" cy="3793435"/>
          </a:xfrm>
          <a:prstGeom prst="rect">
            <a:avLst/>
          </a:prstGeom>
        </p:spPr>
        <p:txBody>
          <a:bodyPr vert="horz" wrap="square" lIns="0" tIns="84443" rIns="0" bIns="0" rtlCol="0">
            <a:spAutoFit/>
          </a:bodyPr>
          <a:lstStyle/>
          <a:p>
            <a:pPr marL="172068">
              <a:spcBef>
                <a:spcPts val="665"/>
              </a:spcBef>
            </a:pPr>
            <a:r>
              <a:rPr spc="-60" dirty="0">
                <a:latin typeface="Arial" panose="020B0604020202020204" pitchFamily="34" charset="0"/>
                <a:cs typeface="Arial" panose="020B0604020202020204" pitchFamily="34" charset="0"/>
              </a:rPr>
              <a:t>2018.6.24</a:t>
            </a:r>
            <a:r>
              <a:rPr spc="-1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-80" dirty="0">
                <a:latin typeface="Arial" panose="020B0604020202020204" pitchFamily="34" charset="0"/>
                <a:cs typeface="Arial" panose="020B0604020202020204" pitchFamily="34" charset="0"/>
              </a:rPr>
              <a:t>san</a:t>
            </a:r>
          </a:p>
          <a:p>
            <a:pPr marL="172068">
              <a:spcBef>
                <a:spcPts val="575"/>
              </a:spcBef>
            </a:pPr>
            <a:r>
              <a:rPr spc="-55" dirty="0">
                <a:latin typeface="Arial" panose="020B0604020202020204" pitchFamily="34" charset="0"/>
                <a:cs typeface="Arial" panose="020B0604020202020204" pitchFamily="34" charset="0"/>
              </a:rPr>
              <a:t>10:00～15:30</a:t>
            </a:r>
          </a:p>
          <a:p>
            <a:pPr marR="245720" algn="ctr">
              <a:spcBef>
                <a:spcPts val="2725"/>
              </a:spcBef>
            </a:pPr>
            <a:r>
              <a:rPr spc="5" dirty="0">
                <a:solidFill>
                  <a:srgbClr val="5186C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参加者募集</a:t>
            </a:r>
          </a:p>
          <a:p>
            <a:pPr marL="12699">
              <a:spcBef>
                <a:spcPts val="2725"/>
              </a:spcBef>
            </a:pPr>
            <a:r>
              <a:rPr sz="2050" i="1" spc="30" dirty="0">
                <a:latin typeface="メイリオ"/>
                <a:cs typeface="メイリオ"/>
              </a:rPr>
              <a:t>お問い合わせはこちらまで</a:t>
            </a:r>
            <a:endParaRPr sz="2050" dirty="0">
              <a:latin typeface="メイリオ"/>
              <a:cs typeface="メイリオ"/>
            </a:endParaRPr>
          </a:p>
          <a:p>
            <a:pPr marL="12699">
              <a:spcBef>
                <a:spcPts val="310"/>
              </a:spcBef>
            </a:pPr>
            <a:r>
              <a:rPr sz="4050" dirty="0">
                <a:latin typeface="メイリオ"/>
                <a:cs typeface="メイリオ"/>
              </a:rPr>
              <a:t>03-1234-1111</a:t>
            </a:r>
          </a:p>
        </p:txBody>
      </p:sp>
    </p:spTree>
    <p:extLst>
      <p:ext uri="{BB962C8B-B14F-4D97-AF65-F5344CB8AC3E}">
        <p14:creationId xmlns:p14="http://schemas.microsoft.com/office/powerpoint/2010/main" val="3968526800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119</Words>
  <Application>Microsoft Office PowerPoint</Application>
  <PresentationFormat>ユーザー設定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HG丸ｺﾞｼｯｸM-PRO</vt:lpstr>
      <vt:lpstr>Microsoft JhengHei</vt:lpstr>
      <vt:lpstr>ＭＳ Ｐゴシック</vt:lpstr>
      <vt:lpstr>News Gothic MT</vt:lpstr>
      <vt:lpstr>メイリオ</vt:lpstr>
      <vt:lpstr>Arial</vt:lpstr>
      <vt:lpstr>Calibri</vt:lpstr>
      <vt:lpstr>Calibri Light</vt:lpstr>
      <vt:lpstr>1_ガイド入りテンプレートサンプル20130531三木さん</vt:lpstr>
      <vt:lpstr>デザインの設定</vt:lpstr>
      <vt:lpstr>Office Theme</vt:lpstr>
      <vt:lpstr>PowerPoint プレゼンテーション</vt:lpstr>
      <vt:lpstr>アスクル小学校 手作り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2018-02-22T05:29:49Z</dcterms:modified>
</cp:coreProperties>
</file>