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  <p:sldMasterId id="2147483725" r:id="rId3"/>
  </p:sldMasterIdLst>
  <p:notesMasterIdLst>
    <p:notesMasterId r:id="rId6"/>
  </p:notesMasterIdLst>
  <p:sldIdLst>
    <p:sldId id="262" r:id="rId4"/>
    <p:sldId id="264" r:id="rId5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2" d="100"/>
          <a:sy n="102" d="100"/>
        </p:scale>
        <p:origin x="-636" y="17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2018/2/23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48" b="1" i="0">
                <a:solidFill>
                  <a:srgbClr val="7A6A56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448" b="1" i="0">
                <a:solidFill>
                  <a:srgbClr val="7A6A56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34"/>
            <a:endParaRPr lang="ja-JP" altLang="en-US" sz="1799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34"/>
            <a:fld id="{1D8BD707-D9CF-40AE-B4C6-C98DA3205C09}" type="datetimeFigureOut">
              <a:rPr lang="en-US" sz="1799" smtClean="0">
                <a:solidFill>
                  <a:prstClr val="black">
                    <a:tint val="75000"/>
                  </a:prstClr>
                </a:solidFill>
              </a:rPr>
              <a:pPr defTabSz="914034"/>
              <a:t>2/23/2018</a:t>
            </a:fld>
            <a:endParaRPr lang="en-US" sz="1799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34"/>
            <a:fld id="{B6F15528-21DE-4FAA-801E-634DDDAF4B2B}" type="slidenum">
              <a:rPr lang="en-US" altLang="ja-JP" sz="1799" smtClean="0">
                <a:solidFill>
                  <a:prstClr val="black">
                    <a:tint val="75000"/>
                  </a:prstClr>
                </a:solidFill>
              </a:rPr>
              <a:pPr defTabSz="914034"/>
              <a:t>‹#›</a:t>
            </a:fld>
            <a:endParaRPr lang="en-US" altLang="ja-JP" sz="1799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475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背景用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5"/>
            <a:ext cx="10907713" cy="777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907713" cy="7757802"/>
          </a:xfrm>
          <a:custGeom>
            <a:avLst/>
            <a:gdLst/>
            <a:ahLst/>
            <a:cxnLst/>
            <a:rect l="l" t="t" r="r" b="b"/>
            <a:pathLst>
              <a:path w="10866120" h="7760970">
                <a:moveTo>
                  <a:pt x="0" y="7760703"/>
                </a:moveTo>
                <a:lnTo>
                  <a:pt x="10865777" y="7760703"/>
                </a:lnTo>
                <a:lnTo>
                  <a:pt x="10865777" y="0"/>
                </a:lnTo>
                <a:lnTo>
                  <a:pt x="0" y="0"/>
                </a:lnTo>
                <a:lnTo>
                  <a:pt x="0" y="7760703"/>
                </a:lnTo>
                <a:close/>
              </a:path>
            </a:pathLst>
          </a:custGeom>
          <a:solidFill>
            <a:srgbClr val="5186C5"/>
          </a:solidFill>
        </p:spPr>
        <p:txBody>
          <a:bodyPr wrap="square" lIns="0" tIns="0" rIns="0" bIns="0" rtlCol="0"/>
          <a:lstStyle/>
          <a:p>
            <a:pPr marL="0" marR="0" lvl="0" indent="0" algn="l" defTabSz="9140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799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84578" y="1577794"/>
            <a:ext cx="7321755" cy="6848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50" b="1" i="0">
                <a:solidFill>
                  <a:srgbClr val="7A6A56"/>
                </a:solidFill>
                <a:latin typeface="Malgun Gothic"/>
                <a:cs typeface="Malgun Gothic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84578" y="3175239"/>
            <a:ext cx="7321755" cy="6848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50" b="1" i="0">
                <a:solidFill>
                  <a:srgbClr val="7A6A56"/>
                </a:solidFill>
                <a:latin typeface="Malgun Gothic"/>
                <a:cs typeface="Malgun Gothic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08623" y="7231285"/>
            <a:ext cx="3490468" cy="2767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34"/>
            <a:endParaRPr lang="ja-JP" altLang="en-US" sz="1799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5386" y="7231285"/>
            <a:ext cx="2508774" cy="2767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34"/>
            <a:fld id="{1D8BD707-D9CF-40AE-B4C6-C98DA3205C09}" type="datetimeFigureOut">
              <a:rPr lang="en-US" sz="1799" smtClean="0">
                <a:solidFill>
                  <a:prstClr val="black">
                    <a:tint val="75000"/>
                  </a:prstClr>
                </a:solidFill>
              </a:rPr>
              <a:pPr defTabSz="914034"/>
              <a:t>2/23/2018</a:t>
            </a:fld>
            <a:endParaRPr lang="en-US" sz="1799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853554" y="7231285"/>
            <a:ext cx="2508774" cy="2767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34"/>
            <a:fld id="{B6F15528-21DE-4FAA-801E-634DDDAF4B2B}" type="slidenum">
              <a:rPr lang="en-US" altLang="ja-JP" sz="1799" smtClean="0">
                <a:solidFill>
                  <a:prstClr val="black">
                    <a:tint val="75000"/>
                  </a:prstClr>
                </a:solidFill>
              </a:rPr>
              <a:pPr defTabSz="914034"/>
              <a:t>‹#›</a:t>
            </a:fld>
            <a:endParaRPr lang="en-US" altLang="ja-JP" sz="1799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21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017">
        <a:defRPr>
          <a:latin typeface="+mn-lt"/>
          <a:ea typeface="+mn-ea"/>
          <a:cs typeface="+mn-cs"/>
        </a:defRPr>
      </a:lvl2pPr>
      <a:lvl3pPr marL="914034">
        <a:defRPr>
          <a:latin typeface="+mn-lt"/>
          <a:ea typeface="+mn-ea"/>
          <a:cs typeface="+mn-cs"/>
        </a:defRPr>
      </a:lvl3pPr>
      <a:lvl4pPr marL="1371051">
        <a:defRPr>
          <a:latin typeface="+mn-lt"/>
          <a:ea typeface="+mn-ea"/>
          <a:cs typeface="+mn-cs"/>
        </a:defRPr>
      </a:lvl4pPr>
      <a:lvl5pPr marL="1828068">
        <a:defRPr>
          <a:latin typeface="+mn-lt"/>
          <a:ea typeface="+mn-ea"/>
          <a:cs typeface="+mn-cs"/>
        </a:defRPr>
      </a:lvl5pPr>
      <a:lvl6pPr marL="2285086">
        <a:defRPr>
          <a:latin typeface="+mn-lt"/>
          <a:ea typeface="+mn-ea"/>
          <a:cs typeface="+mn-cs"/>
        </a:defRPr>
      </a:lvl6pPr>
      <a:lvl7pPr marL="2742103">
        <a:defRPr>
          <a:latin typeface="+mn-lt"/>
          <a:ea typeface="+mn-ea"/>
          <a:cs typeface="+mn-cs"/>
        </a:defRPr>
      </a:lvl7pPr>
      <a:lvl8pPr marL="3199120">
        <a:defRPr>
          <a:latin typeface="+mn-lt"/>
          <a:ea typeface="+mn-ea"/>
          <a:cs typeface="+mn-cs"/>
        </a:defRPr>
      </a:lvl8pPr>
      <a:lvl9pPr marL="36561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017">
        <a:defRPr>
          <a:latin typeface="+mn-lt"/>
          <a:ea typeface="+mn-ea"/>
          <a:cs typeface="+mn-cs"/>
        </a:defRPr>
      </a:lvl2pPr>
      <a:lvl3pPr marL="914034">
        <a:defRPr>
          <a:latin typeface="+mn-lt"/>
          <a:ea typeface="+mn-ea"/>
          <a:cs typeface="+mn-cs"/>
        </a:defRPr>
      </a:lvl3pPr>
      <a:lvl4pPr marL="1371051">
        <a:defRPr>
          <a:latin typeface="+mn-lt"/>
          <a:ea typeface="+mn-ea"/>
          <a:cs typeface="+mn-cs"/>
        </a:defRPr>
      </a:lvl4pPr>
      <a:lvl5pPr marL="1828068">
        <a:defRPr>
          <a:latin typeface="+mn-lt"/>
          <a:ea typeface="+mn-ea"/>
          <a:cs typeface="+mn-cs"/>
        </a:defRPr>
      </a:lvl5pPr>
      <a:lvl6pPr marL="2285086">
        <a:defRPr>
          <a:latin typeface="+mn-lt"/>
          <a:ea typeface="+mn-ea"/>
          <a:cs typeface="+mn-cs"/>
        </a:defRPr>
      </a:lvl6pPr>
      <a:lvl7pPr marL="2742103">
        <a:defRPr>
          <a:latin typeface="+mn-lt"/>
          <a:ea typeface="+mn-ea"/>
          <a:cs typeface="+mn-cs"/>
        </a:defRPr>
      </a:lvl7pPr>
      <a:lvl8pPr marL="3199120">
        <a:defRPr>
          <a:latin typeface="+mn-lt"/>
          <a:ea typeface="+mn-ea"/>
          <a:cs typeface="+mn-cs"/>
        </a:defRPr>
      </a:lvl8pPr>
      <a:lvl9pPr marL="365613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k object 17"/>
          <p:cNvSpPr/>
          <p:nvPr/>
        </p:nvSpPr>
        <p:spPr>
          <a:xfrm>
            <a:off x="450834" y="590360"/>
            <a:ext cx="9800954" cy="66906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0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799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bk object 18"/>
          <p:cNvSpPr/>
          <p:nvPr/>
        </p:nvSpPr>
        <p:spPr>
          <a:xfrm>
            <a:off x="565111" y="488799"/>
            <a:ext cx="9688201" cy="6809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0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799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2185119" y="1577150"/>
            <a:ext cx="7318767" cy="2104713"/>
          </a:xfrm>
          <a:prstGeom prst="rect">
            <a:avLst/>
          </a:prstGeom>
        </p:spPr>
        <p:txBody>
          <a:bodyPr vert="horz" wrap="square" lIns="0" tIns="72995" rIns="0" bIns="0" rtlCol="0">
            <a:spAutoFit/>
          </a:bodyPr>
          <a:lstStyle/>
          <a:p>
            <a:pPr marL="248186">
              <a:spcBef>
                <a:spcPts val="575"/>
              </a:spcBef>
            </a:pPr>
            <a:r>
              <a:rPr spc="25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アスクル保育園</a:t>
            </a:r>
          </a:p>
          <a:p>
            <a:pPr marL="12695">
              <a:spcBef>
                <a:spcPts val="885"/>
              </a:spcBef>
            </a:pPr>
            <a:r>
              <a:rPr sz="8000" spc="15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親子</a:t>
            </a:r>
            <a:r>
              <a:rPr sz="8000" spc="-915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sz="8000" spc="-4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</a:t>
            </a:r>
            <a:r>
              <a:rPr sz="8000" spc="-915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sz="8000" spc="15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フリマ</a:t>
            </a:r>
            <a:endParaRPr sz="8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48227" y="3757047"/>
            <a:ext cx="6897728" cy="675364"/>
          </a:xfrm>
          <a:prstGeom prst="rect">
            <a:avLst/>
          </a:prstGeom>
        </p:spPr>
        <p:txBody>
          <a:bodyPr vert="horz" wrap="square" lIns="0" tIns="14599" rIns="0" bIns="0" rtlCol="0">
            <a:spAutoFit/>
          </a:bodyPr>
          <a:lstStyle/>
          <a:p>
            <a:pPr marL="12695" defTabSz="914034">
              <a:spcBef>
                <a:spcPts val="115"/>
              </a:spcBef>
            </a:pPr>
            <a:r>
              <a:rPr sz="4248" b="1" spc="-60" dirty="0">
                <a:solidFill>
                  <a:srgbClr val="7A6A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2018.6.24 </a:t>
            </a:r>
            <a:r>
              <a:rPr sz="4248" b="1" spc="-80" dirty="0">
                <a:solidFill>
                  <a:srgbClr val="7A6A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</a:t>
            </a:r>
            <a:r>
              <a:rPr sz="4248" b="1" spc="-254" dirty="0">
                <a:solidFill>
                  <a:srgbClr val="7A6A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4248" b="1" spc="-55" dirty="0">
                <a:solidFill>
                  <a:srgbClr val="7A6A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10:00～15:30</a:t>
            </a:r>
            <a:endParaRPr sz="4248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041790" y="4347091"/>
            <a:ext cx="2191125" cy="630295"/>
          </a:xfrm>
          <a:prstGeom prst="rect">
            <a:avLst/>
          </a:prstGeom>
        </p:spPr>
        <p:txBody>
          <a:bodyPr vert="horz" wrap="square" lIns="0" tIns="14599" rIns="0" bIns="0" rtlCol="0">
            <a:spAutoFit/>
          </a:bodyPr>
          <a:lstStyle/>
          <a:p>
            <a:pPr marL="12695" defTabSz="914034">
              <a:spcBef>
                <a:spcPts val="115"/>
              </a:spcBef>
            </a:pPr>
            <a:r>
              <a:rPr sz="4000" b="1" spc="5" dirty="0">
                <a:solidFill>
                  <a:srgbClr val="7A6A5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入場無料</a:t>
            </a:r>
            <a:endParaRPr sz="4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76742" y="4299271"/>
            <a:ext cx="4361939" cy="1165384"/>
          </a:xfrm>
          <a:prstGeom prst="rect">
            <a:avLst/>
          </a:prstGeom>
        </p:spPr>
        <p:txBody>
          <a:bodyPr vert="horz" wrap="square" lIns="0" tIns="179632" rIns="0" bIns="0" rtlCol="0">
            <a:spAutoFit/>
          </a:bodyPr>
          <a:lstStyle/>
          <a:p>
            <a:pPr marL="1642088" defTabSz="914034">
              <a:spcBef>
                <a:spcPts val="1414"/>
              </a:spcBef>
            </a:pPr>
            <a:r>
              <a:rPr sz="4248" b="1" spc="5" dirty="0">
                <a:solidFill>
                  <a:srgbClr val="5186C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参加者募集</a:t>
            </a:r>
            <a:endParaRPr sz="4248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  <a:p>
            <a:pPr marL="12695" defTabSz="914034">
              <a:spcBef>
                <a:spcPts val="520"/>
              </a:spcBef>
            </a:pPr>
            <a:r>
              <a:rPr sz="1699" b="1" i="1" dirty="0">
                <a:solidFill>
                  <a:srgbClr val="7A6A5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お問い合わせはこちらまで</a:t>
            </a:r>
            <a:endParaRPr sz="1699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29258" y="5385889"/>
            <a:ext cx="4208332" cy="677268"/>
          </a:xfrm>
          <a:prstGeom prst="rect">
            <a:avLst/>
          </a:prstGeom>
        </p:spPr>
        <p:txBody>
          <a:bodyPr vert="horz" wrap="square" lIns="0" tIns="15869" rIns="0" bIns="0" rtlCol="0">
            <a:spAutoFit/>
          </a:bodyPr>
          <a:lstStyle/>
          <a:p>
            <a:pPr marL="12695" defTabSz="914034">
              <a:spcBef>
                <a:spcPts val="125"/>
              </a:spcBef>
            </a:pPr>
            <a:r>
              <a:rPr sz="4248" b="1" spc="10" dirty="0">
                <a:solidFill>
                  <a:srgbClr val="7A6A56"/>
                </a:solidFill>
                <a:latin typeface="メイリオ"/>
                <a:cs typeface="メイリオ"/>
              </a:rPr>
              <a:t>03-1234-1111</a:t>
            </a:r>
            <a:endParaRPr sz="4248">
              <a:solidFill>
                <a:prstClr val="black"/>
              </a:solidFill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676468942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122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デザインの設定</vt:lpstr>
      <vt:lpstr>ホワイト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user1</cp:lastModifiedBy>
  <cp:revision>51</cp:revision>
  <cp:lastPrinted>2013-04-25T06:18:16Z</cp:lastPrinted>
  <dcterms:created xsi:type="dcterms:W3CDTF">2013-08-07T01:20:38Z</dcterms:created>
  <dcterms:modified xsi:type="dcterms:W3CDTF">2018-02-23T13:16:54Z</dcterms:modified>
</cp:coreProperties>
</file>