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699" r:id="rId3"/>
  </p:sldMasterIdLst>
  <p:notesMasterIdLst>
    <p:notesMasterId r:id="rId6"/>
  </p:notesMasterIdLst>
  <p:handoutMasterIdLst>
    <p:handoutMasterId r:id="rId7"/>
  </p:handoutMasterIdLst>
  <p:sldIdLst>
    <p:sldId id="260" r:id="rId4"/>
    <p:sldId id="266" r:id="rId5"/>
  </p:sldIdLst>
  <p:sldSz cx="7775575" cy="10907713"/>
  <p:notesSz cx="6742113" cy="987266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5727"/>
    <a:srgbClr val="923186"/>
    <a:srgbClr val="489D2F"/>
    <a:srgbClr val="DC2A6B"/>
    <a:srgbClr val="B0D2DF"/>
    <a:srgbClr val="EDACB7"/>
    <a:srgbClr val="FAF4B2"/>
    <a:srgbClr val="FFFDDB"/>
    <a:srgbClr val="232725"/>
    <a:srgbClr val="1113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110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22070" cy="493409"/>
          </a:xfrm>
          <a:prstGeom prst="rect">
            <a:avLst/>
          </a:prstGeom>
        </p:spPr>
        <p:txBody>
          <a:bodyPr vert="horz" lIns="85455" tIns="42729" rIns="85455" bIns="42729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8585" y="0"/>
            <a:ext cx="2922070" cy="493409"/>
          </a:xfrm>
          <a:prstGeom prst="rect">
            <a:avLst/>
          </a:prstGeom>
        </p:spPr>
        <p:txBody>
          <a:bodyPr vert="horz" lIns="85455" tIns="42729" rIns="85455" bIns="42729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t>2018/2/26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7760"/>
            <a:ext cx="2922070" cy="493408"/>
          </a:xfrm>
          <a:prstGeom prst="rect">
            <a:avLst/>
          </a:prstGeom>
        </p:spPr>
        <p:txBody>
          <a:bodyPr vert="horz" lIns="85455" tIns="42729" rIns="85455" bIns="42729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8585" y="9377760"/>
            <a:ext cx="2922070" cy="493408"/>
          </a:xfrm>
          <a:prstGeom prst="rect">
            <a:avLst/>
          </a:prstGeom>
        </p:spPr>
        <p:txBody>
          <a:bodyPr vert="horz" lIns="85455" tIns="42729" rIns="85455" bIns="42729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2921582" cy="495346"/>
          </a:xfrm>
          <a:prstGeom prst="rect">
            <a:avLst/>
          </a:prstGeom>
        </p:spPr>
        <p:txBody>
          <a:bodyPr vert="horz" lIns="90806" tIns="45404" rIns="90806" bIns="45404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8" y="3"/>
            <a:ext cx="2921582" cy="495346"/>
          </a:xfrm>
          <a:prstGeom prst="rect">
            <a:avLst/>
          </a:prstGeom>
        </p:spPr>
        <p:txBody>
          <a:bodyPr vert="horz" lIns="90806" tIns="45404" rIns="90806" bIns="45404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t>2018/2/26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84400" y="1233488"/>
            <a:ext cx="2373313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06" tIns="45404" rIns="90806" bIns="45404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1223"/>
            <a:ext cx="5393690" cy="3887361"/>
          </a:xfrm>
          <a:prstGeom prst="rect">
            <a:avLst/>
          </a:prstGeom>
        </p:spPr>
        <p:txBody>
          <a:bodyPr vert="horz" lIns="90806" tIns="45404" rIns="90806" bIns="4540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377321"/>
            <a:ext cx="2921582" cy="495345"/>
          </a:xfrm>
          <a:prstGeom prst="rect">
            <a:avLst/>
          </a:prstGeom>
        </p:spPr>
        <p:txBody>
          <a:bodyPr vert="horz" lIns="90806" tIns="45404" rIns="90806" bIns="45404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8" y="9377321"/>
            <a:ext cx="2921582" cy="495345"/>
          </a:xfrm>
          <a:prstGeom prst="rect">
            <a:avLst/>
          </a:prstGeom>
        </p:spPr>
        <p:txBody>
          <a:bodyPr vert="horz" lIns="90806" tIns="45404" rIns="90806" bIns="45404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999" b="1" i="0">
                <a:solidFill>
                  <a:srgbClr val="DE536B"/>
                </a:solidFill>
                <a:latin typeface="UD デジタル 教科書体 NP-B"/>
                <a:cs typeface="UD デジタル 教科書体 NP-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2/26/2018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43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theme" Target="../theme/theme3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779323" cy="8562770"/>
          </a:xfrm>
          <a:custGeom>
            <a:avLst/>
            <a:gdLst/>
            <a:ahLst/>
            <a:cxnLst/>
            <a:rect l="l" t="t" r="r" b="b"/>
            <a:pathLst>
              <a:path w="7752715" h="8538210">
                <a:moveTo>
                  <a:pt x="0" y="8537981"/>
                </a:moveTo>
                <a:lnTo>
                  <a:pt x="7752524" y="8537981"/>
                </a:lnTo>
                <a:lnTo>
                  <a:pt x="7752524" y="0"/>
                </a:lnTo>
                <a:lnTo>
                  <a:pt x="0" y="0"/>
                </a:lnTo>
                <a:lnTo>
                  <a:pt x="0" y="8537981"/>
                </a:lnTo>
                <a:close/>
              </a:path>
            </a:pathLst>
          </a:custGeom>
          <a:solidFill>
            <a:srgbClr val="FBDCDC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" y="8559697"/>
            <a:ext cx="7779628" cy="2348015"/>
          </a:xfrm>
          <a:custGeom>
            <a:avLst/>
            <a:gdLst/>
            <a:ahLst/>
            <a:cxnLst/>
            <a:rect l="l" t="t" r="r" b="b"/>
            <a:pathLst>
              <a:path w="7770495" h="2319654">
                <a:moveTo>
                  <a:pt x="7769999" y="2319642"/>
                </a:moveTo>
                <a:lnTo>
                  <a:pt x="0" y="2319642"/>
                </a:lnTo>
                <a:lnTo>
                  <a:pt x="0" y="0"/>
                </a:lnTo>
                <a:lnTo>
                  <a:pt x="7769999" y="0"/>
                </a:lnTo>
                <a:lnTo>
                  <a:pt x="7769999" y="2319642"/>
                </a:lnTo>
                <a:close/>
              </a:path>
            </a:pathLst>
          </a:custGeom>
          <a:solidFill>
            <a:srgbClr val="DE536B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68261" y="318166"/>
            <a:ext cx="7212112" cy="78683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1497222" y="224215"/>
            <a:ext cx="372262" cy="358723"/>
          </a:xfrm>
          <a:custGeom>
            <a:avLst/>
            <a:gdLst/>
            <a:ahLst/>
            <a:cxnLst/>
            <a:rect l="l" t="t" r="r" b="b"/>
            <a:pathLst>
              <a:path w="372110" h="358775">
                <a:moveTo>
                  <a:pt x="318650" y="282514"/>
                </a:moveTo>
                <a:lnTo>
                  <a:pt x="183375" y="282514"/>
                </a:lnTo>
                <a:lnTo>
                  <a:pt x="184531" y="288102"/>
                </a:lnTo>
                <a:lnTo>
                  <a:pt x="203856" y="324561"/>
                </a:lnTo>
                <a:lnTo>
                  <a:pt x="251536" y="357111"/>
                </a:lnTo>
                <a:lnTo>
                  <a:pt x="274612" y="358434"/>
                </a:lnTo>
                <a:lnTo>
                  <a:pt x="281109" y="353812"/>
                </a:lnTo>
                <a:lnTo>
                  <a:pt x="284586" y="346031"/>
                </a:lnTo>
                <a:lnTo>
                  <a:pt x="286308" y="338448"/>
                </a:lnTo>
                <a:lnTo>
                  <a:pt x="287540" y="334419"/>
                </a:lnTo>
                <a:lnTo>
                  <a:pt x="292270" y="334253"/>
                </a:lnTo>
                <a:lnTo>
                  <a:pt x="301408" y="334253"/>
                </a:lnTo>
                <a:lnTo>
                  <a:pt x="311484" y="331784"/>
                </a:lnTo>
                <a:lnTo>
                  <a:pt x="319151" y="324182"/>
                </a:lnTo>
                <a:lnTo>
                  <a:pt x="322436" y="303621"/>
                </a:lnTo>
                <a:lnTo>
                  <a:pt x="318650" y="282514"/>
                </a:lnTo>
                <a:close/>
              </a:path>
              <a:path w="372110" h="358775">
                <a:moveTo>
                  <a:pt x="155169" y="329834"/>
                </a:moveTo>
                <a:lnTo>
                  <a:pt x="79463" y="329834"/>
                </a:lnTo>
                <a:lnTo>
                  <a:pt x="81135" y="334419"/>
                </a:lnTo>
                <a:lnTo>
                  <a:pt x="83910" y="342955"/>
                </a:lnTo>
                <a:lnTo>
                  <a:pt x="89388" y="351789"/>
                </a:lnTo>
                <a:lnTo>
                  <a:pt x="98996" y="356733"/>
                </a:lnTo>
                <a:lnTo>
                  <a:pt x="119559" y="353491"/>
                </a:lnTo>
                <a:lnTo>
                  <a:pt x="144027" y="340380"/>
                </a:lnTo>
                <a:lnTo>
                  <a:pt x="155169" y="329834"/>
                </a:lnTo>
                <a:close/>
              </a:path>
              <a:path w="372110" h="358775">
                <a:moveTo>
                  <a:pt x="316768" y="214721"/>
                </a:moveTo>
                <a:lnTo>
                  <a:pt x="96659" y="214721"/>
                </a:lnTo>
                <a:lnTo>
                  <a:pt x="91668" y="217541"/>
                </a:lnTo>
                <a:lnTo>
                  <a:pt x="62996" y="247192"/>
                </a:lnTo>
                <a:lnTo>
                  <a:pt x="46758" y="302574"/>
                </a:lnTo>
                <a:lnTo>
                  <a:pt x="52628" y="324919"/>
                </a:lnTo>
                <a:lnTo>
                  <a:pt x="59041" y="329693"/>
                </a:lnTo>
                <a:lnTo>
                  <a:pt x="67517" y="330601"/>
                </a:lnTo>
                <a:lnTo>
                  <a:pt x="75258" y="329896"/>
                </a:lnTo>
                <a:lnTo>
                  <a:pt x="79463" y="329834"/>
                </a:lnTo>
                <a:lnTo>
                  <a:pt x="155169" y="329834"/>
                </a:lnTo>
                <a:lnTo>
                  <a:pt x="166547" y="319065"/>
                </a:lnTo>
                <a:lnTo>
                  <a:pt x="181267" y="291213"/>
                </a:lnTo>
                <a:lnTo>
                  <a:pt x="182029" y="288572"/>
                </a:lnTo>
                <a:lnTo>
                  <a:pt x="182740" y="285613"/>
                </a:lnTo>
                <a:lnTo>
                  <a:pt x="183375" y="282514"/>
                </a:lnTo>
                <a:lnTo>
                  <a:pt x="318650" y="282514"/>
                </a:lnTo>
                <a:lnTo>
                  <a:pt x="282295" y="225669"/>
                </a:lnTo>
                <a:lnTo>
                  <a:pt x="275336" y="221363"/>
                </a:lnTo>
                <a:lnTo>
                  <a:pt x="288131" y="221363"/>
                </a:lnTo>
                <a:lnTo>
                  <a:pt x="316768" y="214721"/>
                </a:lnTo>
                <a:close/>
              </a:path>
              <a:path w="372110" h="358775">
                <a:moveTo>
                  <a:pt x="288131" y="221363"/>
                </a:moveTo>
                <a:lnTo>
                  <a:pt x="275336" y="221363"/>
                </a:lnTo>
                <a:lnTo>
                  <a:pt x="279514" y="221706"/>
                </a:lnTo>
                <a:lnTo>
                  <a:pt x="283476" y="221846"/>
                </a:lnTo>
                <a:lnTo>
                  <a:pt x="286981" y="221630"/>
                </a:lnTo>
                <a:lnTo>
                  <a:pt x="288131" y="221363"/>
                </a:lnTo>
                <a:close/>
              </a:path>
              <a:path w="372110" h="358775">
                <a:moveTo>
                  <a:pt x="62599" y="86019"/>
                </a:moveTo>
                <a:lnTo>
                  <a:pt x="35353" y="90996"/>
                </a:lnTo>
                <a:lnTo>
                  <a:pt x="15900" y="103495"/>
                </a:lnTo>
                <a:lnTo>
                  <a:pt x="13449" y="110784"/>
                </a:lnTo>
                <a:lnTo>
                  <a:pt x="13409" y="111292"/>
                </a:lnTo>
                <a:lnTo>
                  <a:pt x="15124" y="119387"/>
                </a:lnTo>
                <a:lnTo>
                  <a:pt x="18191" y="126528"/>
                </a:lnTo>
                <a:lnTo>
                  <a:pt x="19558" y="130507"/>
                </a:lnTo>
                <a:lnTo>
                  <a:pt x="15809" y="133424"/>
                </a:lnTo>
                <a:lnTo>
                  <a:pt x="8426" y="138783"/>
                </a:lnTo>
                <a:lnTo>
                  <a:pt x="1720" y="146726"/>
                </a:lnTo>
                <a:lnTo>
                  <a:pt x="29459" y="195165"/>
                </a:lnTo>
                <a:lnTo>
                  <a:pt x="87731" y="215382"/>
                </a:lnTo>
                <a:lnTo>
                  <a:pt x="90462" y="215305"/>
                </a:lnTo>
                <a:lnTo>
                  <a:pt x="93497" y="215051"/>
                </a:lnTo>
                <a:lnTo>
                  <a:pt x="96659" y="214721"/>
                </a:lnTo>
                <a:lnTo>
                  <a:pt x="316768" y="214721"/>
                </a:lnTo>
                <a:lnTo>
                  <a:pt x="317754" y="214493"/>
                </a:lnTo>
                <a:lnTo>
                  <a:pt x="344330" y="199259"/>
                </a:lnTo>
                <a:lnTo>
                  <a:pt x="363450" y="179225"/>
                </a:lnTo>
                <a:lnTo>
                  <a:pt x="371856" y="157685"/>
                </a:lnTo>
                <a:lnTo>
                  <a:pt x="369460" y="150064"/>
                </a:lnTo>
                <a:lnTo>
                  <a:pt x="363134" y="144360"/>
                </a:lnTo>
                <a:lnTo>
                  <a:pt x="356450" y="140394"/>
                </a:lnTo>
                <a:lnTo>
                  <a:pt x="352983" y="137988"/>
                </a:lnTo>
                <a:lnTo>
                  <a:pt x="354293" y="133410"/>
                </a:lnTo>
                <a:lnTo>
                  <a:pt x="357117" y="124734"/>
                </a:lnTo>
                <a:lnTo>
                  <a:pt x="357884" y="114369"/>
                </a:lnTo>
                <a:lnTo>
                  <a:pt x="356333" y="111292"/>
                </a:lnTo>
                <a:lnTo>
                  <a:pt x="134302" y="111292"/>
                </a:lnTo>
                <a:lnTo>
                  <a:pt x="130124" y="107419"/>
                </a:lnTo>
                <a:lnTo>
                  <a:pt x="126009" y="104091"/>
                </a:lnTo>
                <a:lnTo>
                  <a:pt x="122148" y="101615"/>
                </a:lnTo>
                <a:lnTo>
                  <a:pt x="93058" y="89311"/>
                </a:lnTo>
                <a:lnTo>
                  <a:pt x="62599" y="86019"/>
                </a:lnTo>
                <a:close/>
              </a:path>
              <a:path w="372110" h="358775">
                <a:moveTo>
                  <a:pt x="169670" y="0"/>
                </a:moveTo>
                <a:lnTo>
                  <a:pt x="158991" y="1641"/>
                </a:lnTo>
                <a:lnTo>
                  <a:pt x="144259" y="16349"/>
                </a:lnTo>
                <a:lnTo>
                  <a:pt x="132170" y="41339"/>
                </a:lnTo>
                <a:lnTo>
                  <a:pt x="126474" y="71823"/>
                </a:lnTo>
                <a:lnTo>
                  <a:pt x="130924" y="103012"/>
                </a:lnTo>
                <a:lnTo>
                  <a:pt x="131826" y="105590"/>
                </a:lnTo>
                <a:lnTo>
                  <a:pt x="133019" y="108384"/>
                </a:lnTo>
                <a:lnTo>
                  <a:pt x="134302" y="111292"/>
                </a:lnTo>
                <a:lnTo>
                  <a:pt x="356333" y="111292"/>
                </a:lnTo>
                <a:lnTo>
                  <a:pt x="356076" y="110784"/>
                </a:lnTo>
                <a:lnTo>
                  <a:pt x="246227" y="110784"/>
                </a:lnTo>
                <a:lnTo>
                  <a:pt x="247688" y="107203"/>
                </a:lnTo>
                <a:lnTo>
                  <a:pt x="248945" y="103736"/>
                </a:lnTo>
                <a:lnTo>
                  <a:pt x="249770" y="100574"/>
                </a:lnTo>
                <a:lnTo>
                  <a:pt x="252470" y="69111"/>
                </a:lnTo>
                <a:lnTo>
                  <a:pt x="246191" y="39125"/>
                </a:lnTo>
                <a:lnTo>
                  <a:pt x="233056" y="14749"/>
                </a:lnTo>
                <a:lnTo>
                  <a:pt x="229627" y="11940"/>
                </a:lnTo>
                <a:lnTo>
                  <a:pt x="190601" y="11940"/>
                </a:lnTo>
                <a:lnTo>
                  <a:pt x="186666" y="9295"/>
                </a:lnTo>
                <a:lnTo>
                  <a:pt x="179292" y="3933"/>
                </a:lnTo>
                <a:lnTo>
                  <a:pt x="169670" y="0"/>
                </a:lnTo>
                <a:close/>
              </a:path>
              <a:path w="372110" h="358775">
                <a:moveTo>
                  <a:pt x="306984" y="91476"/>
                </a:moveTo>
                <a:lnTo>
                  <a:pt x="276237" y="95481"/>
                </a:lnTo>
                <a:lnTo>
                  <a:pt x="247954" y="109362"/>
                </a:lnTo>
                <a:lnTo>
                  <a:pt x="246227" y="110784"/>
                </a:lnTo>
                <a:lnTo>
                  <a:pt x="356076" y="110784"/>
                </a:lnTo>
                <a:lnTo>
                  <a:pt x="353021" y="104726"/>
                </a:lnTo>
                <a:lnTo>
                  <a:pt x="334483" y="95255"/>
                </a:lnTo>
                <a:lnTo>
                  <a:pt x="306984" y="91476"/>
                </a:lnTo>
                <a:close/>
              </a:path>
              <a:path w="372110" h="358775">
                <a:moveTo>
                  <a:pt x="207185" y="30"/>
                </a:moveTo>
                <a:lnTo>
                  <a:pt x="199799" y="4281"/>
                </a:lnTo>
                <a:lnTo>
                  <a:pt x="193961" y="9405"/>
                </a:lnTo>
                <a:lnTo>
                  <a:pt x="190601" y="11940"/>
                </a:lnTo>
                <a:lnTo>
                  <a:pt x="229627" y="11940"/>
                </a:lnTo>
                <a:lnTo>
                  <a:pt x="215188" y="117"/>
                </a:lnTo>
                <a:lnTo>
                  <a:pt x="207185" y="30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1" y="806958"/>
            <a:ext cx="203918" cy="358723"/>
          </a:xfrm>
          <a:custGeom>
            <a:avLst/>
            <a:gdLst/>
            <a:ahLst/>
            <a:cxnLst/>
            <a:rect l="l" t="t" r="r" b="b"/>
            <a:pathLst>
              <a:path w="203835" h="358775">
                <a:moveTo>
                  <a:pt x="150316" y="282503"/>
                </a:moveTo>
                <a:lnTo>
                  <a:pt x="15059" y="282503"/>
                </a:lnTo>
                <a:lnTo>
                  <a:pt x="16202" y="288104"/>
                </a:lnTo>
                <a:lnTo>
                  <a:pt x="35520" y="324555"/>
                </a:lnTo>
                <a:lnTo>
                  <a:pt x="83186" y="357102"/>
                </a:lnTo>
                <a:lnTo>
                  <a:pt x="106245" y="358424"/>
                </a:lnTo>
                <a:lnTo>
                  <a:pt x="112762" y="353803"/>
                </a:lnTo>
                <a:lnTo>
                  <a:pt x="116243" y="346027"/>
                </a:lnTo>
                <a:lnTo>
                  <a:pt x="117957" y="338448"/>
                </a:lnTo>
                <a:lnTo>
                  <a:pt x="119174" y="334421"/>
                </a:lnTo>
                <a:lnTo>
                  <a:pt x="123926" y="334255"/>
                </a:lnTo>
                <a:lnTo>
                  <a:pt x="133068" y="334255"/>
                </a:lnTo>
                <a:lnTo>
                  <a:pt x="143150" y="331781"/>
                </a:lnTo>
                <a:lnTo>
                  <a:pt x="150809" y="324172"/>
                </a:lnTo>
                <a:lnTo>
                  <a:pt x="154102" y="303611"/>
                </a:lnTo>
                <a:lnTo>
                  <a:pt x="150316" y="282503"/>
                </a:lnTo>
                <a:close/>
              </a:path>
              <a:path w="203835" h="358775">
                <a:moveTo>
                  <a:pt x="1324" y="0"/>
                </a:moveTo>
                <a:lnTo>
                  <a:pt x="0" y="203"/>
                </a:lnTo>
                <a:lnTo>
                  <a:pt x="0" y="315656"/>
                </a:lnTo>
                <a:lnTo>
                  <a:pt x="12900" y="291203"/>
                </a:lnTo>
                <a:lnTo>
                  <a:pt x="13688" y="288561"/>
                </a:lnTo>
                <a:lnTo>
                  <a:pt x="14399" y="285602"/>
                </a:lnTo>
                <a:lnTo>
                  <a:pt x="15059" y="282503"/>
                </a:lnTo>
                <a:lnTo>
                  <a:pt x="150316" y="282503"/>
                </a:lnTo>
                <a:lnTo>
                  <a:pt x="113941" y="225671"/>
                </a:lnTo>
                <a:lnTo>
                  <a:pt x="107007" y="221353"/>
                </a:lnTo>
                <a:lnTo>
                  <a:pt x="119792" y="221353"/>
                </a:lnTo>
                <a:lnTo>
                  <a:pt x="149422" y="214489"/>
                </a:lnTo>
                <a:lnTo>
                  <a:pt x="176003" y="199258"/>
                </a:lnTo>
                <a:lnTo>
                  <a:pt x="195121" y="179221"/>
                </a:lnTo>
                <a:lnTo>
                  <a:pt x="203514" y="157675"/>
                </a:lnTo>
                <a:lnTo>
                  <a:pt x="201123" y="150059"/>
                </a:lnTo>
                <a:lnTo>
                  <a:pt x="194791" y="144354"/>
                </a:lnTo>
                <a:lnTo>
                  <a:pt x="188100" y="140385"/>
                </a:lnTo>
                <a:lnTo>
                  <a:pt x="184630" y="137977"/>
                </a:lnTo>
                <a:lnTo>
                  <a:pt x="185954" y="133405"/>
                </a:lnTo>
                <a:lnTo>
                  <a:pt x="188786" y="124728"/>
                </a:lnTo>
                <a:lnTo>
                  <a:pt x="189555" y="114360"/>
                </a:lnTo>
                <a:lnTo>
                  <a:pt x="187754" y="110786"/>
                </a:lnTo>
                <a:lnTo>
                  <a:pt x="77911" y="110786"/>
                </a:lnTo>
                <a:lnTo>
                  <a:pt x="79347" y="107205"/>
                </a:lnTo>
                <a:lnTo>
                  <a:pt x="80629" y="103738"/>
                </a:lnTo>
                <a:lnTo>
                  <a:pt x="81442" y="100576"/>
                </a:lnTo>
                <a:lnTo>
                  <a:pt x="84147" y="69106"/>
                </a:lnTo>
                <a:lnTo>
                  <a:pt x="77867" y="39117"/>
                </a:lnTo>
                <a:lnTo>
                  <a:pt x="64729" y="14743"/>
                </a:lnTo>
                <a:lnTo>
                  <a:pt x="61291" y="11930"/>
                </a:lnTo>
                <a:lnTo>
                  <a:pt x="22260" y="11930"/>
                </a:lnTo>
                <a:lnTo>
                  <a:pt x="18323" y="9286"/>
                </a:lnTo>
                <a:lnTo>
                  <a:pt x="10946" y="3929"/>
                </a:lnTo>
                <a:lnTo>
                  <a:pt x="1324" y="0"/>
                </a:lnTo>
                <a:close/>
              </a:path>
              <a:path w="203835" h="358775">
                <a:moveTo>
                  <a:pt x="119792" y="221353"/>
                </a:moveTo>
                <a:lnTo>
                  <a:pt x="107007" y="221353"/>
                </a:lnTo>
                <a:lnTo>
                  <a:pt x="111185" y="221695"/>
                </a:lnTo>
                <a:lnTo>
                  <a:pt x="115148" y="221848"/>
                </a:lnTo>
                <a:lnTo>
                  <a:pt x="118640" y="221619"/>
                </a:lnTo>
                <a:lnTo>
                  <a:pt x="119792" y="221353"/>
                </a:lnTo>
                <a:close/>
              </a:path>
              <a:path w="203835" h="358775">
                <a:moveTo>
                  <a:pt x="138651" y="91465"/>
                </a:moveTo>
                <a:lnTo>
                  <a:pt x="107903" y="95470"/>
                </a:lnTo>
                <a:lnTo>
                  <a:pt x="79626" y="109351"/>
                </a:lnTo>
                <a:lnTo>
                  <a:pt x="77911" y="110786"/>
                </a:lnTo>
                <a:lnTo>
                  <a:pt x="187754" y="110786"/>
                </a:lnTo>
                <a:lnTo>
                  <a:pt x="184693" y="104716"/>
                </a:lnTo>
                <a:lnTo>
                  <a:pt x="166153" y="95244"/>
                </a:lnTo>
                <a:lnTo>
                  <a:pt x="138651" y="91465"/>
                </a:lnTo>
                <a:close/>
              </a:path>
              <a:path w="203835" h="358775">
                <a:moveTo>
                  <a:pt x="38857" y="32"/>
                </a:moveTo>
                <a:lnTo>
                  <a:pt x="31469" y="4281"/>
                </a:lnTo>
                <a:lnTo>
                  <a:pt x="25627" y="9402"/>
                </a:lnTo>
                <a:lnTo>
                  <a:pt x="22260" y="11930"/>
                </a:lnTo>
                <a:lnTo>
                  <a:pt x="61291" y="11930"/>
                </a:lnTo>
                <a:lnTo>
                  <a:pt x="46860" y="119"/>
                </a:lnTo>
                <a:lnTo>
                  <a:pt x="38857" y="32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bk object 21"/>
          <p:cNvSpPr/>
          <p:nvPr/>
        </p:nvSpPr>
        <p:spPr>
          <a:xfrm>
            <a:off x="598934" y="1"/>
            <a:ext cx="276338" cy="136505"/>
          </a:xfrm>
          <a:custGeom>
            <a:avLst/>
            <a:gdLst/>
            <a:ahLst/>
            <a:cxnLst/>
            <a:rect l="l" t="t" r="r" b="b"/>
            <a:pathLst>
              <a:path w="276225" h="136525">
                <a:moveTo>
                  <a:pt x="271904" y="59992"/>
                </a:moveTo>
                <a:lnTo>
                  <a:pt x="136624" y="59992"/>
                </a:lnTo>
                <a:lnTo>
                  <a:pt x="137779" y="65605"/>
                </a:lnTo>
                <a:lnTo>
                  <a:pt x="157116" y="102046"/>
                </a:lnTo>
                <a:lnTo>
                  <a:pt x="204782" y="134602"/>
                </a:lnTo>
                <a:lnTo>
                  <a:pt x="227848" y="135925"/>
                </a:lnTo>
                <a:lnTo>
                  <a:pt x="234356" y="131303"/>
                </a:lnTo>
                <a:lnTo>
                  <a:pt x="237832" y="123522"/>
                </a:lnTo>
                <a:lnTo>
                  <a:pt x="239547" y="115939"/>
                </a:lnTo>
                <a:lnTo>
                  <a:pt x="240776" y="111910"/>
                </a:lnTo>
                <a:lnTo>
                  <a:pt x="245508" y="111750"/>
                </a:lnTo>
                <a:lnTo>
                  <a:pt x="254647" y="111750"/>
                </a:lnTo>
                <a:lnTo>
                  <a:pt x="264726" y="109277"/>
                </a:lnTo>
                <a:lnTo>
                  <a:pt x="272387" y="101673"/>
                </a:lnTo>
                <a:lnTo>
                  <a:pt x="275687" y="81105"/>
                </a:lnTo>
                <a:lnTo>
                  <a:pt x="271904" y="59992"/>
                </a:lnTo>
                <a:close/>
              </a:path>
              <a:path w="276225" h="136525">
                <a:moveTo>
                  <a:pt x="108418" y="107312"/>
                </a:moveTo>
                <a:lnTo>
                  <a:pt x="32725" y="107312"/>
                </a:lnTo>
                <a:lnTo>
                  <a:pt x="34388" y="111910"/>
                </a:lnTo>
                <a:lnTo>
                  <a:pt x="37154" y="120438"/>
                </a:lnTo>
                <a:lnTo>
                  <a:pt x="42630" y="129272"/>
                </a:lnTo>
                <a:lnTo>
                  <a:pt x="52232" y="134211"/>
                </a:lnTo>
                <a:lnTo>
                  <a:pt x="72795" y="130976"/>
                </a:lnTo>
                <a:lnTo>
                  <a:pt x="97263" y="117869"/>
                </a:lnTo>
                <a:lnTo>
                  <a:pt x="108418" y="107312"/>
                </a:lnTo>
                <a:close/>
              </a:path>
              <a:path w="276225" h="136525">
                <a:moveTo>
                  <a:pt x="230553" y="0"/>
                </a:moveTo>
                <a:lnTo>
                  <a:pt x="37942" y="0"/>
                </a:lnTo>
                <a:lnTo>
                  <a:pt x="36954" y="823"/>
                </a:lnTo>
                <a:lnTo>
                  <a:pt x="16243" y="24683"/>
                </a:lnTo>
                <a:lnTo>
                  <a:pt x="3690" y="52628"/>
                </a:lnTo>
                <a:lnTo>
                  <a:pt x="0" y="80070"/>
                </a:lnTo>
                <a:lnTo>
                  <a:pt x="5877" y="102423"/>
                </a:lnTo>
                <a:lnTo>
                  <a:pt x="12287" y="107182"/>
                </a:lnTo>
                <a:lnTo>
                  <a:pt x="20758" y="108082"/>
                </a:lnTo>
                <a:lnTo>
                  <a:pt x="28501" y="107375"/>
                </a:lnTo>
                <a:lnTo>
                  <a:pt x="32725" y="107312"/>
                </a:lnTo>
                <a:lnTo>
                  <a:pt x="108418" y="107312"/>
                </a:lnTo>
                <a:lnTo>
                  <a:pt x="119784" y="96556"/>
                </a:lnTo>
                <a:lnTo>
                  <a:pt x="134503" y="68704"/>
                </a:lnTo>
                <a:lnTo>
                  <a:pt x="135265" y="66063"/>
                </a:lnTo>
                <a:lnTo>
                  <a:pt x="135989" y="63104"/>
                </a:lnTo>
                <a:lnTo>
                  <a:pt x="136624" y="59992"/>
                </a:lnTo>
                <a:lnTo>
                  <a:pt x="271904" y="59992"/>
                </a:lnTo>
                <a:lnTo>
                  <a:pt x="235544" y="3172"/>
                </a:lnTo>
                <a:lnTo>
                  <a:pt x="231074" y="302"/>
                </a:lnTo>
                <a:lnTo>
                  <a:pt x="230553" y="0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bk object 22"/>
          <p:cNvSpPr/>
          <p:nvPr/>
        </p:nvSpPr>
        <p:spPr>
          <a:xfrm>
            <a:off x="1302004" y="1"/>
            <a:ext cx="243876" cy="2168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bk object 23"/>
          <p:cNvSpPr/>
          <p:nvPr/>
        </p:nvSpPr>
        <p:spPr>
          <a:xfrm>
            <a:off x="18544" y="290010"/>
            <a:ext cx="243871" cy="2198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bk object 24"/>
          <p:cNvSpPr/>
          <p:nvPr/>
        </p:nvSpPr>
        <p:spPr>
          <a:xfrm>
            <a:off x="999420" y="188168"/>
            <a:ext cx="78746" cy="7870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bk object 25"/>
          <p:cNvSpPr/>
          <p:nvPr/>
        </p:nvSpPr>
        <p:spPr>
          <a:xfrm>
            <a:off x="268825" y="35129"/>
            <a:ext cx="74350" cy="7432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bk object 26"/>
          <p:cNvSpPr/>
          <p:nvPr/>
        </p:nvSpPr>
        <p:spPr>
          <a:xfrm>
            <a:off x="268826" y="839658"/>
            <a:ext cx="57173" cy="57142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397" y="0"/>
                </a:moveTo>
                <a:lnTo>
                  <a:pt x="17343" y="2231"/>
                </a:lnTo>
                <a:lnTo>
                  <a:pt x="8316" y="8320"/>
                </a:lnTo>
                <a:lnTo>
                  <a:pt x="2231" y="17353"/>
                </a:lnTo>
                <a:lnTo>
                  <a:pt x="0" y="28422"/>
                </a:lnTo>
                <a:lnTo>
                  <a:pt x="2231" y="39493"/>
                </a:lnTo>
                <a:lnTo>
                  <a:pt x="8316" y="48531"/>
                </a:lnTo>
                <a:lnTo>
                  <a:pt x="17343" y="54624"/>
                </a:lnTo>
                <a:lnTo>
                  <a:pt x="28397" y="56857"/>
                </a:lnTo>
                <a:lnTo>
                  <a:pt x="39475" y="54624"/>
                </a:lnTo>
                <a:lnTo>
                  <a:pt x="48517" y="48531"/>
                </a:lnTo>
                <a:lnTo>
                  <a:pt x="54611" y="39493"/>
                </a:lnTo>
                <a:lnTo>
                  <a:pt x="56845" y="28422"/>
                </a:lnTo>
                <a:lnTo>
                  <a:pt x="54611" y="17353"/>
                </a:lnTo>
                <a:lnTo>
                  <a:pt x="48517" y="8320"/>
                </a:lnTo>
                <a:lnTo>
                  <a:pt x="39475" y="2231"/>
                </a:lnTo>
                <a:lnTo>
                  <a:pt x="28397" y="0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bk object 27"/>
          <p:cNvSpPr/>
          <p:nvPr/>
        </p:nvSpPr>
        <p:spPr>
          <a:xfrm>
            <a:off x="1" y="2152282"/>
            <a:ext cx="203918" cy="358723"/>
          </a:xfrm>
          <a:custGeom>
            <a:avLst/>
            <a:gdLst/>
            <a:ahLst/>
            <a:cxnLst/>
            <a:rect l="l" t="t" r="r" b="b"/>
            <a:pathLst>
              <a:path w="203835" h="358775">
                <a:moveTo>
                  <a:pt x="150317" y="282514"/>
                </a:moveTo>
                <a:lnTo>
                  <a:pt x="15059" y="282514"/>
                </a:lnTo>
                <a:lnTo>
                  <a:pt x="16202" y="288102"/>
                </a:lnTo>
                <a:lnTo>
                  <a:pt x="35520" y="324561"/>
                </a:lnTo>
                <a:lnTo>
                  <a:pt x="83186" y="357113"/>
                </a:lnTo>
                <a:lnTo>
                  <a:pt x="106245" y="358434"/>
                </a:lnTo>
                <a:lnTo>
                  <a:pt x="112762" y="353814"/>
                </a:lnTo>
                <a:lnTo>
                  <a:pt x="116243" y="346036"/>
                </a:lnTo>
                <a:lnTo>
                  <a:pt x="117957" y="338453"/>
                </a:lnTo>
                <a:lnTo>
                  <a:pt x="119174" y="334419"/>
                </a:lnTo>
                <a:lnTo>
                  <a:pt x="123926" y="334253"/>
                </a:lnTo>
                <a:lnTo>
                  <a:pt x="133068" y="334253"/>
                </a:lnTo>
                <a:lnTo>
                  <a:pt x="143150" y="331779"/>
                </a:lnTo>
                <a:lnTo>
                  <a:pt x="150809" y="324170"/>
                </a:lnTo>
                <a:lnTo>
                  <a:pt x="154102" y="303616"/>
                </a:lnTo>
                <a:lnTo>
                  <a:pt x="150317" y="282514"/>
                </a:lnTo>
                <a:close/>
              </a:path>
              <a:path w="203835" h="358775">
                <a:moveTo>
                  <a:pt x="1324" y="0"/>
                </a:moveTo>
                <a:lnTo>
                  <a:pt x="0" y="203"/>
                </a:lnTo>
                <a:lnTo>
                  <a:pt x="0" y="315661"/>
                </a:lnTo>
                <a:lnTo>
                  <a:pt x="12900" y="291213"/>
                </a:lnTo>
                <a:lnTo>
                  <a:pt x="13688" y="288572"/>
                </a:lnTo>
                <a:lnTo>
                  <a:pt x="14399" y="285613"/>
                </a:lnTo>
                <a:lnTo>
                  <a:pt x="15059" y="282514"/>
                </a:lnTo>
                <a:lnTo>
                  <a:pt x="150317" y="282514"/>
                </a:lnTo>
                <a:lnTo>
                  <a:pt x="113941" y="225669"/>
                </a:lnTo>
                <a:lnTo>
                  <a:pt x="107007" y="221351"/>
                </a:lnTo>
                <a:lnTo>
                  <a:pt x="119845" y="221351"/>
                </a:lnTo>
                <a:lnTo>
                  <a:pt x="149422" y="214493"/>
                </a:lnTo>
                <a:lnTo>
                  <a:pt x="176003" y="199259"/>
                </a:lnTo>
                <a:lnTo>
                  <a:pt x="195121" y="179225"/>
                </a:lnTo>
                <a:lnTo>
                  <a:pt x="203514" y="157685"/>
                </a:lnTo>
                <a:lnTo>
                  <a:pt x="201123" y="150064"/>
                </a:lnTo>
                <a:lnTo>
                  <a:pt x="194791" y="144360"/>
                </a:lnTo>
                <a:lnTo>
                  <a:pt x="188100" y="140394"/>
                </a:lnTo>
                <a:lnTo>
                  <a:pt x="184630" y="137988"/>
                </a:lnTo>
                <a:lnTo>
                  <a:pt x="185954" y="133414"/>
                </a:lnTo>
                <a:lnTo>
                  <a:pt x="188786" y="124734"/>
                </a:lnTo>
                <a:lnTo>
                  <a:pt x="189555" y="114365"/>
                </a:lnTo>
                <a:lnTo>
                  <a:pt x="187755" y="110797"/>
                </a:lnTo>
                <a:lnTo>
                  <a:pt x="77911" y="110797"/>
                </a:lnTo>
                <a:lnTo>
                  <a:pt x="79347" y="107203"/>
                </a:lnTo>
                <a:lnTo>
                  <a:pt x="80629" y="103736"/>
                </a:lnTo>
                <a:lnTo>
                  <a:pt x="81442" y="100574"/>
                </a:lnTo>
                <a:lnTo>
                  <a:pt x="84147" y="69111"/>
                </a:lnTo>
                <a:lnTo>
                  <a:pt x="77867" y="39125"/>
                </a:lnTo>
                <a:lnTo>
                  <a:pt x="64729" y="14749"/>
                </a:lnTo>
                <a:lnTo>
                  <a:pt x="61300" y="11940"/>
                </a:lnTo>
                <a:lnTo>
                  <a:pt x="22260" y="11940"/>
                </a:lnTo>
                <a:lnTo>
                  <a:pt x="18323" y="9295"/>
                </a:lnTo>
                <a:lnTo>
                  <a:pt x="10946" y="3933"/>
                </a:lnTo>
                <a:lnTo>
                  <a:pt x="1324" y="0"/>
                </a:lnTo>
                <a:close/>
              </a:path>
              <a:path w="203835" h="358775">
                <a:moveTo>
                  <a:pt x="119845" y="221351"/>
                </a:moveTo>
                <a:lnTo>
                  <a:pt x="107007" y="221351"/>
                </a:lnTo>
                <a:lnTo>
                  <a:pt x="111185" y="221706"/>
                </a:lnTo>
                <a:lnTo>
                  <a:pt x="115148" y="221846"/>
                </a:lnTo>
                <a:lnTo>
                  <a:pt x="118640" y="221630"/>
                </a:lnTo>
                <a:lnTo>
                  <a:pt x="119845" y="221351"/>
                </a:lnTo>
                <a:close/>
              </a:path>
              <a:path w="203835" h="358775">
                <a:moveTo>
                  <a:pt x="138651" y="91476"/>
                </a:moveTo>
                <a:lnTo>
                  <a:pt x="107903" y="95481"/>
                </a:lnTo>
                <a:lnTo>
                  <a:pt x="79626" y="109362"/>
                </a:lnTo>
                <a:lnTo>
                  <a:pt x="79080" y="109794"/>
                </a:lnTo>
                <a:lnTo>
                  <a:pt x="77911" y="110797"/>
                </a:lnTo>
                <a:lnTo>
                  <a:pt x="187755" y="110797"/>
                </a:lnTo>
                <a:lnTo>
                  <a:pt x="184693" y="104726"/>
                </a:lnTo>
                <a:lnTo>
                  <a:pt x="166153" y="95255"/>
                </a:lnTo>
                <a:lnTo>
                  <a:pt x="138651" y="91476"/>
                </a:lnTo>
                <a:close/>
              </a:path>
              <a:path w="203835" h="358775">
                <a:moveTo>
                  <a:pt x="38857" y="30"/>
                </a:moveTo>
                <a:lnTo>
                  <a:pt x="31469" y="4281"/>
                </a:lnTo>
                <a:lnTo>
                  <a:pt x="25627" y="9405"/>
                </a:lnTo>
                <a:lnTo>
                  <a:pt x="22260" y="11940"/>
                </a:lnTo>
                <a:lnTo>
                  <a:pt x="61300" y="11940"/>
                </a:lnTo>
                <a:lnTo>
                  <a:pt x="46860" y="117"/>
                </a:lnTo>
                <a:lnTo>
                  <a:pt x="38857" y="30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bk object 28"/>
          <p:cNvSpPr/>
          <p:nvPr/>
        </p:nvSpPr>
        <p:spPr>
          <a:xfrm>
            <a:off x="18544" y="1635346"/>
            <a:ext cx="243871" cy="21982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bk object 29"/>
          <p:cNvSpPr/>
          <p:nvPr/>
        </p:nvSpPr>
        <p:spPr>
          <a:xfrm>
            <a:off x="268825" y="1380464"/>
            <a:ext cx="74350" cy="7432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bk object 30"/>
          <p:cNvSpPr/>
          <p:nvPr/>
        </p:nvSpPr>
        <p:spPr>
          <a:xfrm>
            <a:off x="268826" y="2184992"/>
            <a:ext cx="57173" cy="57142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397" y="0"/>
                </a:moveTo>
                <a:lnTo>
                  <a:pt x="17343" y="2231"/>
                </a:lnTo>
                <a:lnTo>
                  <a:pt x="8316" y="8320"/>
                </a:lnTo>
                <a:lnTo>
                  <a:pt x="2231" y="17353"/>
                </a:lnTo>
                <a:lnTo>
                  <a:pt x="0" y="28422"/>
                </a:lnTo>
                <a:lnTo>
                  <a:pt x="2231" y="39487"/>
                </a:lnTo>
                <a:lnTo>
                  <a:pt x="8316" y="48526"/>
                </a:lnTo>
                <a:lnTo>
                  <a:pt x="17343" y="54622"/>
                </a:lnTo>
                <a:lnTo>
                  <a:pt x="28397" y="56857"/>
                </a:lnTo>
                <a:lnTo>
                  <a:pt x="39475" y="54622"/>
                </a:lnTo>
                <a:lnTo>
                  <a:pt x="48517" y="48526"/>
                </a:lnTo>
                <a:lnTo>
                  <a:pt x="54611" y="39487"/>
                </a:lnTo>
                <a:lnTo>
                  <a:pt x="56845" y="28422"/>
                </a:lnTo>
                <a:lnTo>
                  <a:pt x="54611" y="17353"/>
                </a:lnTo>
                <a:lnTo>
                  <a:pt x="48517" y="8320"/>
                </a:lnTo>
                <a:lnTo>
                  <a:pt x="39475" y="2231"/>
                </a:lnTo>
                <a:lnTo>
                  <a:pt x="28397" y="0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bk object 31"/>
          <p:cNvSpPr/>
          <p:nvPr/>
        </p:nvSpPr>
        <p:spPr>
          <a:xfrm>
            <a:off x="3534345" y="224215"/>
            <a:ext cx="372262" cy="358723"/>
          </a:xfrm>
          <a:custGeom>
            <a:avLst/>
            <a:gdLst/>
            <a:ahLst/>
            <a:cxnLst/>
            <a:rect l="l" t="t" r="r" b="b"/>
            <a:pathLst>
              <a:path w="372110" h="358775">
                <a:moveTo>
                  <a:pt x="318643" y="282514"/>
                </a:moveTo>
                <a:lnTo>
                  <a:pt x="183375" y="282514"/>
                </a:lnTo>
                <a:lnTo>
                  <a:pt x="184518" y="288102"/>
                </a:lnTo>
                <a:lnTo>
                  <a:pt x="203849" y="324561"/>
                </a:lnTo>
                <a:lnTo>
                  <a:pt x="251514" y="357111"/>
                </a:lnTo>
                <a:lnTo>
                  <a:pt x="274574" y="358434"/>
                </a:lnTo>
                <a:lnTo>
                  <a:pt x="281088" y="353812"/>
                </a:lnTo>
                <a:lnTo>
                  <a:pt x="284567" y="346031"/>
                </a:lnTo>
                <a:lnTo>
                  <a:pt x="286291" y="338448"/>
                </a:lnTo>
                <a:lnTo>
                  <a:pt x="287540" y="334419"/>
                </a:lnTo>
                <a:lnTo>
                  <a:pt x="292261" y="334253"/>
                </a:lnTo>
                <a:lnTo>
                  <a:pt x="301392" y="334253"/>
                </a:lnTo>
                <a:lnTo>
                  <a:pt x="311466" y="331784"/>
                </a:lnTo>
                <a:lnTo>
                  <a:pt x="319138" y="324182"/>
                </a:lnTo>
                <a:lnTo>
                  <a:pt x="322430" y="303621"/>
                </a:lnTo>
                <a:lnTo>
                  <a:pt x="318643" y="282514"/>
                </a:lnTo>
                <a:close/>
              </a:path>
              <a:path w="372110" h="358775">
                <a:moveTo>
                  <a:pt x="155158" y="329834"/>
                </a:moveTo>
                <a:lnTo>
                  <a:pt x="79451" y="329834"/>
                </a:lnTo>
                <a:lnTo>
                  <a:pt x="81130" y="334419"/>
                </a:lnTo>
                <a:lnTo>
                  <a:pt x="83907" y="342955"/>
                </a:lnTo>
                <a:lnTo>
                  <a:pt x="89382" y="351789"/>
                </a:lnTo>
                <a:lnTo>
                  <a:pt x="98983" y="356733"/>
                </a:lnTo>
                <a:lnTo>
                  <a:pt x="119553" y="353491"/>
                </a:lnTo>
                <a:lnTo>
                  <a:pt x="144021" y="340380"/>
                </a:lnTo>
                <a:lnTo>
                  <a:pt x="155158" y="329834"/>
                </a:lnTo>
                <a:close/>
              </a:path>
              <a:path w="372110" h="358775">
                <a:moveTo>
                  <a:pt x="316763" y="214721"/>
                </a:moveTo>
                <a:lnTo>
                  <a:pt x="96647" y="214721"/>
                </a:lnTo>
                <a:lnTo>
                  <a:pt x="91668" y="217541"/>
                </a:lnTo>
                <a:lnTo>
                  <a:pt x="63001" y="247192"/>
                </a:lnTo>
                <a:lnTo>
                  <a:pt x="46759" y="302574"/>
                </a:lnTo>
                <a:lnTo>
                  <a:pt x="52628" y="324919"/>
                </a:lnTo>
                <a:lnTo>
                  <a:pt x="59039" y="329693"/>
                </a:lnTo>
                <a:lnTo>
                  <a:pt x="67511" y="330601"/>
                </a:lnTo>
                <a:lnTo>
                  <a:pt x="75247" y="329896"/>
                </a:lnTo>
                <a:lnTo>
                  <a:pt x="79451" y="329834"/>
                </a:lnTo>
                <a:lnTo>
                  <a:pt x="155158" y="329834"/>
                </a:lnTo>
                <a:lnTo>
                  <a:pt x="166531" y="319065"/>
                </a:lnTo>
                <a:lnTo>
                  <a:pt x="181229" y="291213"/>
                </a:lnTo>
                <a:lnTo>
                  <a:pt x="181991" y="288572"/>
                </a:lnTo>
                <a:lnTo>
                  <a:pt x="182714" y="285613"/>
                </a:lnTo>
                <a:lnTo>
                  <a:pt x="183375" y="282514"/>
                </a:lnTo>
                <a:lnTo>
                  <a:pt x="318643" y="282514"/>
                </a:lnTo>
                <a:lnTo>
                  <a:pt x="282257" y="225669"/>
                </a:lnTo>
                <a:lnTo>
                  <a:pt x="275336" y="221363"/>
                </a:lnTo>
                <a:lnTo>
                  <a:pt x="288119" y="221363"/>
                </a:lnTo>
                <a:lnTo>
                  <a:pt x="316763" y="214721"/>
                </a:lnTo>
                <a:close/>
              </a:path>
              <a:path w="372110" h="358775">
                <a:moveTo>
                  <a:pt x="288119" y="221363"/>
                </a:moveTo>
                <a:lnTo>
                  <a:pt x="275336" y="221363"/>
                </a:lnTo>
                <a:lnTo>
                  <a:pt x="279514" y="221706"/>
                </a:lnTo>
                <a:lnTo>
                  <a:pt x="283476" y="221846"/>
                </a:lnTo>
                <a:lnTo>
                  <a:pt x="286969" y="221630"/>
                </a:lnTo>
                <a:lnTo>
                  <a:pt x="288119" y="221363"/>
                </a:lnTo>
                <a:close/>
              </a:path>
              <a:path w="372110" h="358775">
                <a:moveTo>
                  <a:pt x="62596" y="86019"/>
                </a:moveTo>
                <a:lnTo>
                  <a:pt x="35353" y="90996"/>
                </a:lnTo>
                <a:lnTo>
                  <a:pt x="15900" y="103495"/>
                </a:lnTo>
                <a:lnTo>
                  <a:pt x="13449" y="110784"/>
                </a:lnTo>
                <a:lnTo>
                  <a:pt x="13409" y="111292"/>
                </a:lnTo>
                <a:lnTo>
                  <a:pt x="15124" y="119387"/>
                </a:lnTo>
                <a:lnTo>
                  <a:pt x="18191" y="126528"/>
                </a:lnTo>
                <a:lnTo>
                  <a:pt x="19558" y="130507"/>
                </a:lnTo>
                <a:lnTo>
                  <a:pt x="15809" y="133424"/>
                </a:lnTo>
                <a:lnTo>
                  <a:pt x="8426" y="138783"/>
                </a:lnTo>
                <a:lnTo>
                  <a:pt x="1720" y="146726"/>
                </a:lnTo>
                <a:lnTo>
                  <a:pt x="29449" y="195165"/>
                </a:lnTo>
                <a:lnTo>
                  <a:pt x="87731" y="215382"/>
                </a:lnTo>
                <a:lnTo>
                  <a:pt x="90462" y="215305"/>
                </a:lnTo>
                <a:lnTo>
                  <a:pt x="93484" y="215051"/>
                </a:lnTo>
                <a:lnTo>
                  <a:pt x="96647" y="214721"/>
                </a:lnTo>
                <a:lnTo>
                  <a:pt x="316763" y="214721"/>
                </a:lnTo>
                <a:lnTo>
                  <a:pt x="317749" y="214493"/>
                </a:lnTo>
                <a:lnTo>
                  <a:pt x="344327" y="199259"/>
                </a:lnTo>
                <a:lnTo>
                  <a:pt x="363444" y="179225"/>
                </a:lnTo>
                <a:lnTo>
                  <a:pt x="371843" y="157685"/>
                </a:lnTo>
                <a:lnTo>
                  <a:pt x="369451" y="150064"/>
                </a:lnTo>
                <a:lnTo>
                  <a:pt x="363118" y="144360"/>
                </a:lnTo>
                <a:lnTo>
                  <a:pt x="356423" y="140394"/>
                </a:lnTo>
                <a:lnTo>
                  <a:pt x="352945" y="137988"/>
                </a:lnTo>
                <a:lnTo>
                  <a:pt x="354272" y="133410"/>
                </a:lnTo>
                <a:lnTo>
                  <a:pt x="357108" y="124734"/>
                </a:lnTo>
                <a:lnTo>
                  <a:pt x="357882" y="114369"/>
                </a:lnTo>
                <a:lnTo>
                  <a:pt x="356331" y="111292"/>
                </a:lnTo>
                <a:lnTo>
                  <a:pt x="134302" y="111292"/>
                </a:lnTo>
                <a:lnTo>
                  <a:pt x="130136" y="107419"/>
                </a:lnTo>
                <a:lnTo>
                  <a:pt x="125984" y="104091"/>
                </a:lnTo>
                <a:lnTo>
                  <a:pt x="122123" y="101615"/>
                </a:lnTo>
                <a:lnTo>
                  <a:pt x="93047" y="89311"/>
                </a:lnTo>
                <a:lnTo>
                  <a:pt x="62596" y="86019"/>
                </a:lnTo>
                <a:close/>
              </a:path>
              <a:path w="372110" h="358775">
                <a:moveTo>
                  <a:pt x="169652" y="0"/>
                </a:moveTo>
                <a:lnTo>
                  <a:pt x="158978" y="1641"/>
                </a:lnTo>
                <a:lnTo>
                  <a:pt x="144250" y="16349"/>
                </a:lnTo>
                <a:lnTo>
                  <a:pt x="132157" y="41339"/>
                </a:lnTo>
                <a:lnTo>
                  <a:pt x="126458" y="71823"/>
                </a:lnTo>
                <a:lnTo>
                  <a:pt x="130911" y="103012"/>
                </a:lnTo>
                <a:lnTo>
                  <a:pt x="131826" y="105590"/>
                </a:lnTo>
                <a:lnTo>
                  <a:pt x="134302" y="111292"/>
                </a:lnTo>
                <a:lnTo>
                  <a:pt x="356331" y="111292"/>
                </a:lnTo>
                <a:lnTo>
                  <a:pt x="356075" y="110784"/>
                </a:lnTo>
                <a:lnTo>
                  <a:pt x="246227" y="110784"/>
                </a:lnTo>
                <a:lnTo>
                  <a:pt x="247675" y="107203"/>
                </a:lnTo>
                <a:lnTo>
                  <a:pt x="248945" y="103736"/>
                </a:lnTo>
                <a:lnTo>
                  <a:pt x="249770" y="100574"/>
                </a:lnTo>
                <a:lnTo>
                  <a:pt x="252470" y="69111"/>
                </a:lnTo>
                <a:lnTo>
                  <a:pt x="246191" y="39125"/>
                </a:lnTo>
                <a:lnTo>
                  <a:pt x="233056" y="14749"/>
                </a:lnTo>
                <a:lnTo>
                  <a:pt x="229627" y="11940"/>
                </a:lnTo>
                <a:lnTo>
                  <a:pt x="190588" y="11940"/>
                </a:lnTo>
                <a:lnTo>
                  <a:pt x="186651" y="9295"/>
                </a:lnTo>
                <a:lnTo>
                  <a:pt x="179274" y="3933"/>
                </a:lnTo>
                <a:lnTo>
                  <a:pt x="169652" y="0"/>
                </a:lnTo>
                <a:close/>
              </a:path>
              <a:path w="372110" h="358775">
                <a:moveTo>
                  <a:pt x="306968" y="91476"/>
                </a:moveTo>
                <a:lnTo>
                  <a:pt x="276223" y="95481"/>
                </a:lnTo>
                <a:lnTo>
                  <a:pt x="247942" y="109362"/>
                </a:lnTo>
                <a:lnTo>
                  <a:pt x="246227" y="110784"/>
                </a:lnTo>
                <a:lnTo>
                  <a:pt x="356075" y="110784"/>
                </a:lnTo>
                <a:lnTo>
                  <a:pt x="353021" y="104726"/>
                </a:lnTo>
                <a:lnTo>
                  <a:pt x="334470" y="95255"/>
                </a:lnTo>
                <a:lnTo>
                  <a:pt x="306968" y="91476"/>
                </a:lnTo>
                <a:close/>
              </a:path>
              <a:path w="372110" h="358775">
                <a:moveTo>
                  <a:pt x="207185" y="30"/>
                </a:moveTo>
                <a:lnTo>
                  <a:pt x="199797" y="4281"/>
                </a:lnTo>
                <a:lnTo>
                  <a:pt x="193955" y="9405"/>
                </a:lnTo>
                <a:lnTo>
                  <a:pt x="190588" y="11940"/>
                </a:lnTo>
                <a:lnTo>
                  <a:pt x="229627" y="11940"/>
                </a:lnTo>
                <a:lnTo>
                  <a:pt x="215188" y="117"/>
                </a:lnTo>
                <a:lnTo>
                  <a:pt x="207185" y="30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bk object 32"/>
          <p:cNvSpPr/>
          <p:nvPr/>
        </p:nvSpPr>
        <p:spPr>
          <a:xfrm>
            <a:off x="2636057" y="1"/>
            <a:ext cx="276338" cy="136505"/>
          </a:xfrm>
          <a:custGeom>
            <a:avLst/>
            <a:gdLst/>
            <a:ahLst/>
            <a:cxnLst/>
            <a:rect l="l" t="t" r="r" b="b"/>
            <a:pathLst>
              <a:path w="276225" h="136525">
                <a:moveTo>
                  <a:pt x="271898" y="59992"/>
                </a:moveTo>
                <a:lnTo>
                  <a:pt x="136624" y="59992"/>
                </a:lnTo>
                <a:lnTo>
                  <a:pt x="137767" y="65605"/>
                </a:lnTo>
                <a:lnTo>
                  <a:pt x="157101" y="102046"/>
                </a:lnTo>
                <a:lnTo>
                  <a:pt x="204757" y="134602"/>
                </a:lnTo>
                <a:lnTo>
                  <a:pt x="227823" y="135925"/>
                </a:lnTo>
                <a:lnTo>
                  <a:pt x="234346" y="131303"/>
                </a:lnTo>
                <a:lnTo>
                  <a:pt x="237829" y="123522"/>
                </a:lnTo>
                <a:lnTo>
                  <a:pt x="239547" y="115939"/>
                </a:lnTo>
                <a:lnTo>
                  <a:pt x="240777" y="111910"/>
                </a:lnTo>
                <a:lnTo>
                  <a:pt x="245509" y="111750"/>
                </a:lnTo>
                <a:lnTo>
                  <a:pt x="254647" y="111750"/>
                </a:lnTo>
                <a:lnTo>
                  <a:pt x="264726" y="109277"/>
                </a:lnTo>
                <a:lnTo>
                  <a:pt x="272387" y="101673"/>
                </a:lnTo>
                <a:lnTo>
                  <a:pt x="275685" y="81105"/>
                </a:lnTo>
                <a:lnTo>
                  <a:pt x="271898" y="59992"/>
                </a:lnTo>
                <a:close/>
              </a:path>
              <a:path w="276225" h="136525">
                <a:moveTo>
                  <a:pt x="108415" y="107312"/>
                </a:moveTo>
                <a:lnTo>
                  <a:pt x="32725" y="107312"/>
                </a:lnTo>
                <a:lnTo>
                  <a:pt x="34386" y="111910"/>
                </a:lnTo>
                <a:lnTo>
                  <a:pt x="37150" y="120438"/>
                </a:lnTo>
                <a:lnTo>
                  <a:pt x="42625" y="129272"/>
                </a:lnTo>
                <a:lnTo>
                  <a:pt x="52233" y="134211"/>
                </a:lnTo>
                <a:lnTo>
                  <a:pt x="72795" y="130976"/>
                </a:lnTo>
                <a:lnTo>
                  <a:pt x="97262" y="117869"/>
                </a:lnTo>
                <a:lnTo>
                  <a:pt x="108415" y="107312"/>
                </a:lnTo>
                <a:close/>
              </a:path>
              <a:path w="276225" h="136525">
                <a:moveTo>
                  <a:pt x="230534" y="0"/>
                </a:moveTo>
                <a:lnTo>
                  <a:pt x="37921" y="0"/>
                </a:lnTo>
                <a:lnTo>
                  <a:pt x="36929" y="823"/>
                </a:lnTo>
                <a:lnTo>
                  <a:pt x="16232" y="24683"/>
                </a:lnTo>
                <a:lnTo>
                  <a:pt x="3687" y="52628"/>
                </a:lnTo>
                <a:lnTo>
                  <a:pt x="0" y="80070"/>
                </a:lnTo>
                <a:lnTo>
                  <a:pt x="5878" y="102423"/>
                </a:lnTo>
                <a:lnTo>
                  <a:pt x="12287" y="107182"/>
                </a:lnTo>
                <a:lnTo>
                  <a:pt x="20759" y="108082"/>
                </a:lnTo>
                <a:lnTo>
                  <a:pt x="28502" y="107375"/>
                </a:lnTo>
                <a:lnTo>
                  <a:pt x="32725" y="107312"/>
                </a:lnTo>
                <a:lnTo>
                  <a:pt x="108415" y="107312"/>
                </a:lnTo>
                <a:lnTo>
                  <a:pt x="119779" y="96556"/>
                </a:lnTo>
                <a:lnTo>
                  <a:pt x="134491" y="68704"/>
                </a:lnTo>
                <a:lnTo>
                  <a:pt x="135253" y="66063"/>
                </a:lnTo>
                <a:lnTo>
                  <a:pt x="135976" y="63104"/>
                </a:lnTo>
                <a:lnTo>
                  <a:pt x="136624" y="59992"/>
                </a:lnTo>
                <a:lnTo>
                  <a:pt x="271898" y="59992"/>
                </a:lnTo>
                <a:lnTo>
                  <a:pt x="270784" y="53780"/>
                </a:lnTo>
                <a:lnTo>
                  <a:pt x="257467" y="25776"/>
                </a:lnTo>
                <a:lnTo>
                  <a:pt x="235519" y="3172"/>
                </a:lnTo>
                <a:lnTo>
                  <a:pt x="233424" y="1763"/>
                </a:lnTo>
                <a:lnTo>
                  <a:pt x="230534" y="0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bk object 33"/>
          <p:cNvSpPr/>
          <p:nvPr/>
        </p:nvSpPr>
        <p:spPr>
          <a:xfrm>
            <a:off x="3339128" y="1"/>
            <a:ext cx="243867" cy="21684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bk object 34"/>
          <p:cNvSpPr/>
          <p:nvPr/>
        </p:nvSpPr>
        <p:spPr>
          <a:xfrm>
            <a:off x="2055654" y="290010"/>
            <a:ext cx="243878" cy="21983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bk object 35"/>
          <p:cNvSpPr/>
          <p:nvPr/>
        </p:nvSpPr>
        <p:spPr>
          <a:xfrm>
            <a:off x="3036543" y="188168"/>
            <a:ext cx="78721" cy="787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bk object 36"/>
          <p:cNvSpPr/>
          <p:nvPr/>
        </p:nvSpPr>
        <p:spPr>
          <a:xfrm>
            <a:off x="2305923" y="35129"/>
            <a:ext cx="74375" cy="7432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bk object 37"/>
          <p:cNvSpPr/>
          <p:nvPr/>
        </p:nvSpPr>
        <p:spPr>
          <a:xfrm>
            <a:off x="1" y="3555278"/>
            <a:ext cx="203918" cy="358723"/>
          </a:xfrm>
          <a:custGeom>
            <a:avLst/>
            <a:gdLst/>
            <a:ahLst/>
            <a:cxnLst/>
            <a:rect l="l" t="t" r="r" b="b"/>
            <a:pathLst>
              <a:path w="203835" h="358775">
                <a:moveTo>
                  <a:pt x="150316" y="282508"/>
                </a:moveTo>
                <a:lnTo>
                  <a:pt x="15059" y="282508"/>
                </a:lnTo>
                <a:lnTo>
                  <a:pt x="16202" y="288109"/>
                </a:lnTo>
                <a:lnTo>
                  <a:pt x="35520" y="324555"/>
                </a:lnTo>
                <a:lnTo>
                  <a:pt x="83186" y="357107"/>
                </a:lnTo>
                <a:lnTo>
                  <a:pt x="106245" y="358429"/>
                </a:lnTo>
                <a:lnTo>
                  <a:pt x="112762" y="353809"/>
                </a:lnTo>
                <a:lnTo>
                  <a:pt x="116243" y="346031"/>
                </a:lnTo>
                <a:lnTo>
                  <a:pt x="117957" y="338448"/>
                </a:lnTo>
                <a:lnTo>
                  <a:pt x="119174" y="334413"/>
                </a:lnTo>
                <a:lnTo>
                  <a:pt x="123926" y="334255"/>
                </a:lnTo>
                <a:lnTo>
                  <a:pt x="133083" y="334255"/>
                </a:lnTo>
                <a:lnTo>
                  <a:pt x="143150" y="331786"/>
                </a:lnTo>
                <a:lnTo>
                  <a:pt x="150809" y="324177"/>
                </a:lnTo>
                <a:lnTo>
                  <a:pt x="154102" y="303616"/>
                </a:lnTo>
                <a:lnTo>
                  <a:pt x="150316" y="282508"/>
                </a:lnTo>
                <a:close/>
              </a:path>
              <a:path w="203835" h="358775">
                <a:moveTo>
                  <a:pt x="1324" y="0"/>
                </a:moveTo>
                <a:lnTo>
                  <a:pt x="0" y="204"/>
                </a:lnTo>
                <a:lnTo>
                  <a:pt x="0" y="315656"/>
                </a:lnTo>
                <a:lnTo>
                  <a:pt x="12900" y="291208"/>
                </a:lnTo>
                <a:lnTo>
                  <a:pt x="13688" y="288566"/>
                </a:lnTo>
                <a:lnTo>
                  <a:pt x="14399" y="285607"/>
                </a:lnTo>
                <a:lnTo>
                  <a:pt x="15059" y="282508"/>
                </a:lnTo>
                <a:lnTo>
                  <a:pt x="150316" y="282508"/>
                </a:lnTo>
                <a:lnTo>
                  <a:pt x="113941" y="225676"/>
                </a:lnTo>
                <a:lnTo>
                  <a:pt x="107007" y="221358"/>
                </a:lnTo>
                <a:lnTo>
                  <a:pt x="119791" y="221358"/>
                </a:lnTo>
                <a:lnTo>
                  <a:pt x="149422" y="214487"/>
                </a:lnTo>
                <a:lnTo>
                  <a:pt x="176003" y="199254"/>
                </a:lnTo>
                <a:lnTo>
                  <a:pt x="195121" y="179219"/>
                </a:lnTo>
                <a:lnTo>
                  <a:pt x="203514" y="157680"/>
                </a:lnTo>
                <a:lnTo>
                  <a:pt x="201123" y="150064"/>
                </a:lnTo>
                <a:lnTo>
                  <a:pt x="194791" y="144359"/>
                </a:lnTo>
                <a:lnTo>
                  <a:pt x="188100" y="140390"/>
                </a:lnTo>
                <a:lnTo>
                  <a:pt x="184630" y="137982"/>
                </a:lnTo>
                <a:lnTo>
                  <a:pt x="185954" y="133410"/>
                </a:lnTo>
                <a:lnTo>
                  <a:pt x="188786" y="124733"/>
                </a:lnTo>
                <a:lnTo>
                  <a:pt x="189555" y="114365"/>
                </a:lnTo>
                <a:lnTo>
                  <a:pt x="187754" y="110792"/>
                </a:lnTo>
                <a:lnTo>
                  <a:pt x="77911" y="110792"/>
                </a:lnTo>
                <a:lnTo>
                  <a:pt x="79347" y="107198"/>
                </a:lnTo>
                <a:lnTo>
                  <a:pt x="80629" y="103743"/>
                </a:lnTo>
                <a:lnTo>
                  <a:pt x="81442" y="100568"/>
                </a:lnTo>
                <a:lnTo>
                  <a:pt x="84147" y="69106"/>
                </a:lnTo>
                <a:lnTo>
                  <a:pt x="77867" y="39121"/>
                </a:lnTo>
                <a:lnTo>
                  <a:pt x="64729" y="14749"/>
                </a:lnTo>
                <a:lnTo>
                  <a:pt x="61291" y="11935"/>
                </a:lnTo>
                <a:lnTo>
                  <a:pt x="22260" y="11935"/>
                </a:lnTo>
                <a:lnTo>
                  <a:pt x="18323" y="9290"/>
                </a:lnTo>
                <a:lnTo>
                  <a:pt x="10946" y="3929"/>
                </a:lnTo>
                <a:lnTo>
                  <a:pt x="1324" y="0"/>
                </a:lnTo>
                <a:close/>
              </a:path>
              <a:path w="203835" h="358775">
                <a:moveTo>
                  <a:pt x="119791" y="221358"/>
                </a:moveTo>
                <a:lnTo>
                  <a:pt x="107007" y="221358"/>
                </a:lnTo>
                <a:lnTo>
                  <a:pt x="111185" y="221701"/>
                </a:lnTo>
                <a:lnTo>
                  <a:pt x="115148" y="221853"/>
                </a:lnTo>
                <a:lnTo>
                  <a:pt x="118640" y="221625"/>
                </a:lnTo>
                <a:lnTo>
                  <a:pt x="119791" y="221358"/>
                </a:lnTo>
                <a:close/>
              </a:path>
              <a:path w="203835" h="358775">
                <a:moveTo>
                  <a:pt x="138651" y="91470"/>
                </a:moveTo>
                <a:lnTo>
                  <a:pt x="107903" y="95475"/>
                </a:lnTo>
                <a:lnTo>
                  <a:pt x="79626" y="109357"/>
                </a:lnTo>
                <a:lnTo>
                  <a:pt x="79080" y="109788"/>
                </a:lnTo>
                <a:lnTo>
                  <a:pt x="77911" y="110792"/>
                </a:lnTo>
                <a:lnTo>
                  <a:pt x="187754" y="110792"/>
                </a:lnTo>
                <a:lnTo>
                  <a:pt x="184693" y="104721"/>
                </a:lnTo>
                <a:lnTo>
                  <a:pt x="166153" y="95250"/>
                </a:lnTo>
                <a:lnTo>
                  <a:pt x="138651" y="91470"/>
                </a:lnTo>
                <a:close/>
              </a:path>
              <a:path w="203835" h="358775">
                <a:moveTo>
                  <a:pt x="38857" y="35"/>
                </a:moveTo>
                <a:lnTo>
                  <a:pt x="31469" y="4282"/>
                </a:lnTo>
                <a:lnTo>
                  <a:pt x="25627" y="9402"/>
                </a:lnTo>
                <a:lnTo>
                  <a:pt x="22260" y="11935"/>
                </a:lnTo>
                <a:lnTo>
                  <a:pt x="61291" y="11935"/>
                </a:lnTo>
                <a:lnTo>
                  <a:pt x="46860" y="124"/>
                </a:lnTo>
                <a:lnTo>
                  <a:pt x="38857" y="35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bk object 38"/>
          <p:cNvSpPr/>
          <p:nvPr/>
        </p:nvSpPr>
        <p:spPr>
          <a:xfrm>
            <a:off x="18544" y="3038341"/>
            <a:ext cx="243871" cy="21982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bk object 39"/>
          <p:cNvSpPr/>
          <p:nvPr/>
        </p:nvSpPr>
        <p:spPr>
          <a:xfrm>
            <a:off x="268825" y="2783455"/>
            <a:ext cx="74350" cy="7432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bk object 40"/>
          <p:cNvSpPr/>
          <p:nvPr/>
        </p:nvSpPr>
        <p:spPr>
          <a:xfrm>
            <a:off x="268826" y="3587976"/>
            <a:ext cx="57173" cy="57142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397" y="0"/>
                </a:moveTo>
                <a:lnTo>
                  <a:pt x="17343" y="2233"/>
                </a:lnTo>
                <a:lnTo>
                  <a:pt x="8316" y="8326"/>
                </a:lnTo>
                <a:lnTo>
                  <a:pt x="2231" y="17364"/>
                </a:lnTo>
                <a:lnTo>
                  <a:pt x="0" y="28435"/>
                </a:lnTo>
                <a:lnTo>
                  <a:pt x="2231" y="39500"/>
                </a:lnTo>
                <a:lnTo>
                  <a:pt x="8316" y="48539"/>
                </a:lnTo>
                <a:lnTo>
                  <a:pt x="17343" y="54635"/>
                </a:lnTo>
                <a:lnTo>
                  <a:pt x="28397" y="56870"/>
                </a:lnTo>
                <a:lnTo>
                  <a:pt x="39475" y="54635"/>
                </a:lnTo>
                <a:lnTo>
                  <a:pt x="48517" y="48539"/>
                </a:lnTo>
                <a:lnTo>
                  <a:pt x="54611" y="39500"/>
                </a:lnTo>
                <a:lnTo>
                  <a:pt x="56845" y="28435"/>
                </a:lnTo>
                <a:lnTo>
                  <a:pt x="54611" y="17364"/>
                </a:lnTo>
                <a:lnTo>
                  <a:pt x="48517" y="8326"/>
                </a:lnTo>
                <a:lnTo>
                  <a:pt x="39475" y="2233"/>
                </a:lnTo>
                <a:lnTo>
                  <a:pt x="28397" y="0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bk object 41"/>
          <p:cNvSpPr/>
          <p:nvPr/>
        </p:nvSpPr>
        <p:spPr>
          <a:xfrm>
            <a:off x="1" y="4900612"/>
            <a:ext cx="203918" cy="358723"/>
          </a:xfrm>
          <a:custGeom>
            <a:avLst/>
            <a:gdLst/>
            <a:ahLst/>
            <a:cxnLst/>
            <a:rect l="l" t="t" r="r" b="b"/>
            <a:pathLst>
              <a:path w="203835" h="358775">
                <a:moveTo>
                  <a:pt x="150317" y="282508"/>
                </a:moveTo>
                <a:lnTo>
                  <a:pt x="15059" y="282508"/>
                </a:lnTo>
                <a:lnTo>
                  <a:pt x="16202" y="288096"/>
                </a:lnTo>
                <a:lnTo>
                  <a:pt x="35520" y="324548"/>
                </a:lnTo>
                <a:lnTo>
                  <a:pt x="83186" y="357100"/>
                </a:lnTo>
                <a:lnTo>
                  <a:pt x="106245" y="358429"/>
                </a:lnTo>
                <a:lnTo>
                  <a:pt x="112762" y="353801"/>
                </a:lnTo>
                <a:lnTo>
                  <a:pt x="116243" y="346021"/>
                </a:lnTo>
                <a:lnTo>
                  <a:pt x="117957" y="338441"/>
                </a:lnTo>
                <a:lnTo>
                  <a:pt x="119174" y="334413"/>
                </a:lnTo>
                <a:lnTo>
                  <a:pt x="123926" y="334248"/>
                </a:lnTo>
                <a:lnTo>
                  <a:pt x="133068" y="334248"/>
                </a:lnTo>
                <a:lnTo>
                  <a:pt x="143150" y="331774"/>
                </a:lnTo>
                <a:lnTo>
                  <a:pt x="150809" y="324164"/>
                </a:lnTo>
                <a:lnTo>
                  <a:pt x="154102" y="303605"/>
                </a:lnTo>
                <a:lnTo>
                  <a:pt x="150317" y="282508"/>
                </a:lnTo>
                <a:close/>
              </a:path>
              <a:path w="203835" h="358775">
                <a:moveTo>
                  <a:pt x="1324" y="0"/>
                </a:moveTo>
                <a:lnTo>
                  <a:pt x="0" y="204"/>
                </a:lnTo>
                <a:lnTo>
                  <a:pt x="0" y="315655"/>
                </a:lnTo>
                <a:lnTo>
                  <a:pt x="12900" y="291208"/>
                </a:lnTo>
                <a:lnTo>
                  <a:pt x="13688" y="288566"/>
                </a:lnTo>
                <a:lnTo>
                  <a:pt x="14399" y="285607"/>
                </a:lnTo>
                <a:lnTo>
                  <a:pt x="15059" y="282508"/>
                </a:lnTo>
                <a:lnTo>
                  <a:pt x="150317" y="282508"/>
                </a:lnTo>
                <a:lnTo>
                  <a:pt x="113941" y="225676"/>
                </a:lnTo>
                <a:lnTo>
                  <a:pt x="107007" y="221345"/>
                </a:lnTo>
                <a:lnTo>
                  <a:pt x="119845" y="221345"/>
                </a:lnTo>
                <a:lnTo>
                  <a:pt x="149422" y="214487"/>
                </a:lnTo>
                <a:lnTo>
                  <a:pt x="176003" y="199254"/>
                </a:lnTo>
                <a:lnTo>
                  <a:pt x="195121" y="179219"/>
                </a:lnTo>
                <a:lnTo>
                  <a:pt x="203514" y="157680"/>
                </a:lnTo>
                <a:lnTo>
                  <a:pt x="201123" y="150059"/>
                </a:lnTo>
                <a:lnTo>
                  <a:pt x="194791" y="144353"/>
                </a:lnTo>
                <a:lnTo>
                  <a:pt x="188100" y="140383"/>
                </a:lnTo>
                <a:lnTo>
                  <a:pt x="184630" y="137970"/>
                </a:lnTo>
                <a:lnTo>
                  <a:pt x="185954" y="133400"/>
                </a:lnTo>
                <a:lnTo>
                  <a:pt x="188786" y="124725"/>
                </a:lnTo>
                <a:lnTo>
                  <a:pt x="189555" y="114358"/>
                </a:lnTo>
                <a:lnTo>
                  <a:pt x="187758" y="110792"/>
                </a:lnTo>
                <a:lnTo>
                  <a:pt x="77911" y="110792"/>
                </a:lnTo>
                <a:lnTo>
                  <a:pt x="79347" y="107198"/>
                </a:lnTo>
                <a:lnTo>
                  <a:pt x="80629" y="103743"/>
                </a:lnTo>
                <a:lnTo>
                  <a:pt x="81442" y="100568"/>
                </a:lnTo>
                <a:lnTo>
                  <a:pt x="84147" y="69100"/>
                </a:lnTo>
                <a:lnTo>
                  <a:pt x="77867" y="39115"/>
                </a:lnTo>
                <a:lnTo>
                  <a:pt x="64729" y="14741"/>
                </a:lnTo>
                <a:lnTo>
                  <a:pt x="61301" y="11935"/>
                </a:lnTo>
                <a:lnTo>
                  <a:pt x="22260" y="11935"/>
                </a:lnTo>
                <a:lnTo>
                  <a:pt x="18323" y="9290"/>
                </a:lnTo>
                <a:lnTo>
                  <a:pt x="10946" y="3929"/>
                </a:lnTo>
                <a:lnTo>
                  <a:pt x="1324" y="0"/>
                </a:lnTo>
                <a:close/>
              </a:path>
              <a:path w="203835" h="358775">
                <a:moveTo>
                  <a:pt x="119845" y="221345"/>
                </a:moveTo>
                <a:lnTo>
                  <a:pt x="107007" y="221345"/>
                </a:lnTo>
                <a:lnTo>
                  <a:pt x="111185" y="221701"/>
                </a:lnTo>
                <a:lnTo>
                  <a:pt x="115148" y="221841"/>
                </a:lnTo>
                <a:lnTo>
                  <a:pt x="118640" y="221625"/>
                </a:lnTo>
                <a:lnTo>
                  <a:pt x="119845" y="221345"/>
                </a:lnTo>
                <a:close/>
              </a:path>
              <a:path w="203835" h="358775">
                <a:moveTo>
                  <a:pt x="138651" y="91467"/>
                </a:moveTo>
                <a:lnTo>
                  <a:pt x="107903" y="95470"/>
                </a:lnTo>
                <a:lnTo>
                  <a:pt x="79626" y="109344"/>
                </a:lnTo>
                <a:lnTo>
                  <a:pt x="79080" y="109788"/>
                </a:lnTo>
                <a:lnTo>
                  <a:pt x="77911" y="110792"/>
                </a:lnTo>
                <a:lnTo>
                  <a:pt x="187758" y="110792"/>
                </a:lnTo>
                <a:lnTo>
                  <a:pt x="184693" y="104708"/>
                </a:lnTo>
                <a:lnTo>
                  <a:pt x="166153" y="95244"/>
                </a:lnTo>
                <a:lnTo>
                  <a:pt x="138651" y="91467"/>
                </a:lnTo>
                <a:close/>
              </a:path>
              <a:path w="203835" h="358775">
                <a:moveTo>
                  <a:pt x="38857" y="30"/>
                </a:moveTo>
                <a:lnTo>
                  <a:pt x="31469" y="4280"/>
                </a:lnTo>
                <a:lnTo>
                  <a:pt x="25627" y="9402"/>
                </a:lnTo>
                <a:lnTo>
                  <a:pt x="22260" y="11935"/>
                </a:lnTo>
                <a:lnTo>
                  <a:pt x="61301" y="11935"/>
                </a:lnTo>
                <a:lnTo>
                  <a:pt x="46860" y="111"/>
                </a:lnTo>
                <a:lnTo>
                  <a:pt x="38857" y="30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bk object 42"/>
          <p:cNvSpPr/>
          <p:nvPr/>
        </p:nvSpPr>
        <p:spPr>
          <a:xfrm>
            <a:off x="18544" y="4383669"/>
            <a:ext cx="243871" cy="21982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bk object 43"/>
          <p:cNvSpPr/>
          <p:nvPr/>
        </p:nvSpPr>
        <p:spPr>
          <a:xfrm>
            <a:off x="268825" y="4128777"/>
            <a:ext cx="74350" cy="74322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bk object 44"/>
          <p:cNvSpPr/>
          <p:nvPr/>
        </p:nvSpPr>
        <p:spPr>
          <a:xfrm>
            <a:off x="268826" y="4933311"/>
            <a:ext cx="57173" cy="57142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397" y="0"/>
                </a:moveTo>
                <a:lnTo>
                  <a:pt x="17343" y="2233"/>
                </a:lnTo>
                <a:lnTo>
                  <a:pt x="8316" y="8326"/>
                </a:lnTo>
                <a:lnTo>
                  <a:pt x="2231" y="17364"/>
                </a:lnTo>
                <a:lnTo>
                  <a:pt x="0" y="28435"/>
                </a:lnTo>
                <a:lnTo>
                  <a:pt x="2231" y="39498"/>
                </a:lnTo>
                <a:lnTo>
                  <a:pt x="8316" y="48533"/>
                </a:lnTo>
                <a:lnTo>
                  <a:pt x="17343" y="54624"/>
                </a:lnTo>
                <a:lnTo>
                  <a:pt x="28397" y="56857"/>
                </a:lnTo>
                <a:lnTo>
                  <a:pt x="39475" y="54624"/>
                </a:lnTo>
                <a:lnTo>
                  <a:pt x="48517" y="48533"/>
                </a:lnTo>
                <a:lnTo>
                  <a:pt x="54611" y="39498"/>
                </a:lnTo>
                <a:lnTo>
                  <a:pt x="56845" y="28435"/>
                </a:lnTo>
                <a:lnTo>
                  <a:pt x="54611" y="17364"/>
                </a:lnTo>
                <a:lnTo>
                  <a:pt x="48517" y="8326"/>
                </a:lnTo>
                <a:lnTo>
                  <a:pt x="39475" y="2233"/>
                </a:lnTo>
                <a:lnTo>
                  <a:pt x="28397" y="0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bk object 45"/>
          <p:cNvSpPr/>
          <p:nvPr/>
        </p:nvSpPr>
        <p:spPr>
          <a:xfrm>
            <a:off x="5591593" y="224215"/>
            <a:ext cx="372262" cy="358723"/>
          </a:xfrm>
          <a:custGeom>
            <a:avLst/>
            <a:gdLst/>
            <a:ahLst/>
            <a:cxnLst/>
            <a:rect l="l" t="t" r="r" b="b"/>
            <a:pathLst>
              <a:path w="372110" h="358775">
                <a:moveTo>
                  <a:pt x="318646" y="282514"/>
                </a:moveTo>
                <a:lnTo>
                  <a:pt x="183362" y="282514"/>
                </a:lnTo>
                <a:lnTo>
                  <a:pt x="184543" y="288102"/>
                </a:lnTo>
                <a:lnTo>
                  <a:pt x="203865" y="324561"/>
                </a:lnTo>
                <a:lnTo>
                  <a:pt x="251527" y="357111"/>
                </a:lnTo>
                <a:lnTo>
                  <a:pt x="274599" y="358434"/>
                </a:lnTo>
                <a:lnTo>
                  <a:pt x="281107" y="353812"/>
                </a:lnTo>
                <a:lnTo>
                  <a:pt x="284583" y="346031"/>
                </a:lnTo>
                <a:lnTo>
                  <a:pt x="286299" y="338448"/>
                </a:lnTo>
                <a:lnTo>
                  <a:pt x="287528" y="334419"/>
                </a:lnTo>
                <a:lnTo>
                  <a:pt x="292259" y="334253"/>
                </a:lnTo>
                <a:lnTo>
                  <a:pt x="301400" y="334253"/>
                </a:lnTo>
                <a:lnTo>
                  <a:pt x="311477" y="331784"/>
                </a:lnTo>
                <a:lnTo>
                  <a:pt x="319138" y="324182"/>
                </a:lnTo>
                <a:lnTo>
                  <a:pt x="322430" y="303621"/>
                </a:lnTo>
                <a:lnTo>
                  <a:pt x="318646" y="282514"/>
                </a:lnTo>
                <a:close/>
              </a:path>
              <a:path w="372110" h="358775">
                <a:moveTo>
                  <a:pt x="155162" y="329834"/>
                </a:moveTo>
                <a:lnTo>
                  <a:pt x="79476" y="329834"/>
                </a:lnTo>
                <a:lnTo>
                  <a:pt x="81150" y="334419"/>
                </a:lnTo>
                <a:lnTo>
                  <a:pt x="83927" y="342955"/>
                </a:lnTo>
                <a:lnTo>
                  <a:pt x="89406" y="351789"/>
                </a:lnTo>
                <a:lnTo>
                  <a:pt x="99009" y="356733"/>
                </a:lnTo>
                <a:lnTo>
                  <a:pt x="119562" y="353491"/>
                </a:lnTo>
                <a:lnTo>
                  <a:pt x="144022" y="340380"/>
                </a:lnTo>
                <a:lnTo>
                  <a:pt x="155162" y="329834"/>
                </a:lnTo>
                <a:close/>
              </a:path>
              <a:path w="372110" h="358775">
                <a:moveTo>
                  <a:pt x="316776" y="214721"/>
                </a:moveTo>
                <a:lnTo>
                  <a:pt x="96672" y="214721"/>
                </a:lnTo>
                <a:lnTo>
                  <a:pt x="91681" y="217541"/>
                </a:lnTo>
                <a:lnTo>
                  <a:pt x="63007" y="247192"/>
                </a:lnTo>
                <a:lnTo>
                  <a:pt x="46765" y="302574"/>
                </a:lnTo>
                <a:lnTo>
                  <a:pt x="52641" y="324919"/>
                </a:lnTo>
                <a:lnTo>
                  <a:pt x="59052" y="329693"/>
                </a:lnTo>
                <a:lnTo>
                  <a:pt x="67525" y="330601"/>
                </a:lnTo>
                <a:lnTo>
                  <a:pt x="75265" y="329896"/>
                </a:lnTo>
                <a:lnTo>
                  <a:pt x="79476" y="329834"/>
                </a:lnTo>
                <a:lnTo>
                  <a:pt x="155162" y="329834"/>
                </a:lnTo>
                <a:lnTo>
                  <a:pt x="166537" y="319065"/>
                </a:lnTo>
                <a:lnTo>
                  <a:pt x="181254" y="291213"/>
                </a:lnTo>
                <a:lnTo>
                  <a:pt x="182016" y="288572"/>
                </a:lnTo>
                <a:lnTo>
                  <a:pt x="182740" y="285613"/>
                </a:lnTo>
                <a:lnTo>
                  <a:pt x="183362" y="282514"/>
                </a:lnTo>
                <a:lnTo>
                  <a:pt x="318646" y="282514"/>
                </a:lnTo>
                <a:lnTo>
                  <a:pt x="282282" y="225669"/>
                </a:lnTo>
                <a:lnTo>
                  <a:pt x="275336" y="221363"/>
                </a:lnTo>
                <a:lnTo>
                  <a:pt x="288144" y="221363"/>
                </a:lnTo>
                <a:lnTo>
                  <a:pt x="316776" y="214721"/>
                </a:lnTo>
                <a:close/>
              </a:path>
              <a:path w="372110" h="358775">
                <a:moveTo>
                  <a:pt x="288144" y="221363"/>
                </a:moveTo>
                <a:lnTo>
                  <a:pt x="275336" y="221363"/>
                </a:lnTo>
                <a:lnTo>
                  <a:pt x="279514" y="221706"/>
                </a:lnTo>
                <a:lnTo>
                  <a:pt x="283489" y="221846"/>
                </a:lnTo>
                <a:lnTo>
                  <a:pt x="286994" y="221630"/>
                </a:lnTo>
                <a:lnTo>
                  <a:pt x="288144" y="221363"/>
                </a:lnTo>
                <a:close/>
              </a:path>
              <a:path w="372110" h="358775">
                <a:moveTo>
                  <a:pt x="62606" y="86019"/>
                </a:moveTo>
                <a:lnTo>
                  <a:pt x="35360" y="90996"/>
                </a:lnTo>
                <a:lnTo>
                  <a:pt x="15913" y="103495"/>
                </a:lnTo>
                <a:lnTo>
                  <a:pt x="13460" y="110784"/>
                </a:lnTo>
                <a:lnTo>
                  <a:pt x="13420" y="111292"/>
                </a:lnTo>
                <a:lnTo>
                  <a:pt x="15132" y="119387"/>
                </a:lnTo>
                <a:lnTo>
                  <a:pt x="18199" y="126528"/>
                </a:lnTo>
                <a:lnTo>
                  <a:pt x="19570" y="130507"/>
                </a:lnTo>
                <a:lnTo>
                  <a:pt x="15821" y="133424"/>
                </a:lnTo>
                <a:lnTo>
                  <a:pt x="8437" y="138783"/>
                </a:lnTo>
                <a:lnTo>
                  <a:pt x="1727" y="146726"/>
                </a:lnTo>
                <a:lnTo>
                  <a:pt x="29465" y="195165"/>
                </a:lnTo>
                <a:lnTo>
                  <a:pt x="87744" y="215382"/>
                </a:lnTo>
                <a:lnTo>
                  <a:pt x="90487" y="215305"/>
                </a:lnTo>
                <a:lnTo>
                  <a:pt x="93510" y="215051"/>
                </a:lnTo>
                <a:lnTo>
                  <a:pt x="96672" y="214721"/>
                </a:lnTo>
                <a:lnTo>
                  <a:pt x="316776" y="214721"/>
                </a:lnTo>
                <a:lnTo>
                  <a:pt x="317761" y="214493"/>
                </a:lnTo>
                <a:lnTo>
                  <a:pt x="344338" y="199259"/>
                </a:lnTo>
                <a:lnTo>
                  <a:pt x="363461" y="179225"/>
                </a:lnTo>
                <a:lnTo>
                  <a:pt x="371868" y="157685"/>
                </a:lnTo>
                <a:lnTo>
                  <a:pt x="369458" y="150064"/>
                </a:lnTo>
                <a:lnTo>
                  <a:pt x="363124" y="144360"/>
                </a:lnTo>
                <a:lnTo>
                  <a:pt x="356438" y="140394"/>
                </a:lnTo>
                <a:lnTo>
                  <a:pt x="352971" y="137988"/>
                </a:lnTo>
                <a:lnTo>
                  <a:pt x="354293" y="133410"/>
                </a:lnTo>
                <a:lnTo>
                  <a:pt x="357120" y="124734"/>
                </a:lnTo>
                <a:lnTo>
                  <a:pt x="357886" y="114369"/>
                </a:lnTo>
                <a:lnTo>
                  <a:pt x="356334" y="111292"/>
                </a:lnTo>
                <a:lnTo>
                  <a:pt x="134315" y="111292"/>
                </a:lnTo>
                <a:lnTo>
                  <a:pt x="130136" y="107419"/>
                </a:lnTo>
                <a:lnTo>
                  <a:pt x="125996" y="104091"/>
                </a:lnTo>
                <a:lnTo>
                  <a:pt x="122148" y="101615"/>
                </a:lnTo>
                <a:lnTo>
                  <a:pt x="93063" y="89311"/>
                </a:lnTo>
                <a:lnTo>
                  <a:pt x="62606" y="86019"/>
                </a:lnTo>
                <a:close/>
              </a:path>
              <a:path w="372110" h="358775">
                <a:moveTo>
                  <a:pt x="169672" y="0"/>
                </a:moveTo>
                <a:lnTo>
                  <a:pt x="159004" y="1641"/>
                </a:lnTo>
                <a:lnTo>
                  <a:pt x="144265" y="16349"/>
                </a:lnTo>
                <a:lnTo>
                  <a:pt x="132173" y="41339"/>
                </a:lnTo>
                <a:lnTo>
                  <a:pt x="126480" y="71823"/>
                </a:lnTo>
                <a:lnTo>
                  <a:pt x="130937" y="103012"/>
                </a:lnTo>
                <a:lnTo>
                  <a:pt x="131838" y="105590"/>
                </a:lnTo>
                <a:lnTo>
                  <a:pt x="133032" y="108384"/>
                </a:lnTo>
                <a:lnTo>
                  <a:pt x="134315" y="111292"/>
                </a:lnTo>
                <a:lnTo>
                  <a:pt x="356334" y="111292"/>
                </a:lnTo>
                <a:lnTo>
                  <a:pt x="356077" y="110784"/>
                </a:lnTo>
                <a:lnTo>
                  <a:pt x="246240" y="110784"/>
                </a:lnTo>
                <a:lnTo>
                  <a:pt x="247700" y="107203"/>
                </a:lnTo>
                <a:lnTo>
                  <a:pt x="248958" y="103736"/>
                </a:lnTo>
                <a:lnTo>
                  <a:pt x="249770" y="100574"/>
                </a:lnTo>
                <a:lnTo>
                  <a:pt x="252480" y="69111"/>
                </a:lnTo>
                <a:lnTo>
                  <a:pt x="246200" y="39125"/>
                </a:lnTo>
                <a:lnTo>
                  <a:pt x="233059" y="14749"/>
                </a:lnTo>
                <a:lnTo>
                  <a:pt x="229629" y="11940"/>
                </a:lnTo>
                <a:lnTo>
                  <a:pt x="190614" y="11940"/>
                </a:lnTo>
                <a:lnTo>
                  <a:pt x="186675" y="9295"/>
                </a:lnTo>
                <a:lnTo>
                  <a:pt x="179295" y="3933"/>
                </a:lnTo>
                <a:lnTo>
                  <a:pt x="169672" y="0"/>
                </a:lnTo>
                <a:close/>
              </a:path>
              <a:path w="372110" h="358775">
                <a:moveTo>
                  <a:pt x="306990" y="91476"/>
                </a:moveTo>
                <a:lnTo>
                  <a:pt x="276248" y="95481"/>
                </a:lnTo>
                <a:lnTo>
                  <a:pt x="247967" y="109362"/>
                </a:lnTo>
                <a:lnTo>
                  <a:pt x="246240" y="110784"/>
                </a:lnTo>
                <a:lnTo>
                  <a:pt x="356077" y="110784"/>
                </a:lnTo>
                <a:lnTo>
                  <a:pt x="353021" y="104726"/>
                </a:lnTo>
                <a:lnTo>
                  <a:pt x="334485" y="95255"/>
                </a:lnTo>
                <a:lnTo>
                  <a:pt x="306990" y="91476"/>
                </a:lnTo>
                <a:close/>
              </a:path>
              <a:path w="372110" h="358775">
                <a:moveTo>
                  <a:pt x="207200" y="30"/>
                </a:moveTo>
                <a:lnTo>
                  <a:pt x="199820" y="4281"/>
                </a:lnTo>
                <a:lnTo>
                  <a:pt x="193980" y="9405"/>
                </a:lnTo>
                <a:lnTo>
                  <a:pt x="190614" y="11940"/>
                </a:lnTo>
                <a:lnTo>
                  <a:pt x="229629" y="11940"/>
                </a:lnTo>
                <a:lnTo>
                  <a:pt x="215188" y="117"/>
                </a:lnTo>
                <a:lnTo>
                  <a:pt x="207200" y="30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bk object 46"/>
          <p:cNvSpPr/>
          <p:nvPr/>
        </p:nvSpPr>
        <p:spPr>
          <a:xfrm>
            <a:off x="4693309" y="1"/>
            <a:ext cx="276338" cy="136505"/>
          </a:xfrm>
          <a:custGeom>
            <a:avLst/>
            <a:gdLst/>
            <a:ahLst/>
            <a:cxnLst/>
            <a:rect l="l" t="t" r="r" b="b"/>
            <a:pathLst>
              <a:path w="276225" h="136525">
                <a:moveTo>
                  <a:pt x="271904" y="59992"/>
                </a:moveTo>
                <a:lnTo>
                  <a:pt x="136619" y="59992"/>
                </a:lnTo>
                <a:lnTo>
                  <a:pt x="137787" y="65605"/>
                </a:lnTo>
                <a:lnTo>
                  <a:pt x="157109" y="102046"/>
                </a:lnTo>
                <a:lnTo>
                  <a:pt x="204766" y="134602"/>
                </a:lnTo>
                <a:lnTo>
                  <a:pt x="227830" y="135925"/>
                </a:lnTo>
                <a:lnTo>
                  <a:pt x="234348" y="131303"/>
                </a:lnTo>
                <a:lnTo>
                  <a:pt x="237833" y="123522"/>
                </a:lnTo>
                <a:lnTo>
                  <a:pt x="239558" y="115939"/>
                </a:lnTo>
                <a:lnTo>
                  <a:pt x="240797" y="111910"/>
                </a:lnTo>
                <a:lnTo>
                  <a:pt x="245511" y="111750"/>
                </a:lnTo>
                <a:lnTo>
                  <a:pt x="254646" y="111750"/>
                </a:lnTo>
                <a:lnTo>
                  <a:pt x="264730" y="109277"/>
                </a:lnTo>
                <a:lnTo>
                  <a:pt x="272394" y="101673"/>
                </a:lnTo>
                <a:lnTo>
                  <a:pt x="275688" y="81105"/>
                </a:lnTo>
                <a:lnTo>
                  <a:pt x="271904" y="59992"/>
                </a:lnTo>
                <a:close/>
              </a:path>
              <a:path w="276225" h="136525">
                <a:moveTo>
                  <a:pt x="108419" y="107312"/>
                </a:moveTo>
                <a:lnTo>
                  <a:pt x="32707" y="107312"/>
                </a:lnTo>
                <a:lnTo>
                  <a:pt x="34385" y="111910"/>
                </a:lnTo>
                <a:lnTo>
                  <a:pt x="37159" y="120438"/>
                </a:lnTo>
                <a:lnTo>
                  <a:pt x="42637" y="129272"/>
                </a:lnTo>
                <a:lnTo>
                  <a:pt x="52240" y="134211"/>
                </a:lnTo>
                <a:lnTo>
                  <a:pt x="72802" y="130976"/>
                </a:lnTo>
                <a:lnTo>
                  <a:pt x="97268" y="117869"/>
                </a:lnTo>
                <a:lnTo>
                  <a:pt x="108419" y="107312"/>
                </a:lnTo>
                <a:close/>
              </a:path>
              <a:path w="276225" h="136525">
                <a:moveTo>
                  <a:pt x="230541" y="0"/>
                </a:moveTo>
                <a:lnTo>
                  <a:pt x="37931" y="0"/>
                </a:lnTo>
                <a:lnTo>
                  <a:pt x="36936" y="823"/>
                </a:lnTo>
                <a:lnTo>
                  <a:pt x="16234" y="24683"/>
                </a:lnTo>
                <a:lnTo>
                  <a:pt x="3688" y="52628"/>
                </a:lnTo>
                <a:lnTo>
                  <a:pt x="0" y="80070"/>
                </a:lnTo>
                <a:lnTo>
                  <a:pt x="5872" y="102423"/>
                </a:lnTo>
                <a:lnTo>
                  <a:pt x="12290" y="107182"/>
                </a:lnTo>
                <a:lnTo>
                  <a:pt x="20766" y="108082"/>
                </a:lnTo>
                <a:lnTo>
                  <a:pt x="28503" y="107375"/>
                </a:lnTo>
                <a:lnTo>
                  <a:pt x="32707" y="107312"/>
                </a:lnTo>
                <a:lnTo>
                  <a:pt x="108419" y="107312"/>
                </a:lnTo>
                <a:lnTo>
                  <a:pt x="119780" y="96556"/>
                </a:lnTo>
                <a:lnTo>
                  <a:pt x="134485" y="68704"/>
                </a:lnTo>
                <a:lnTo>
                  <a:pt x="135272" y="66063"/>
                </a:lnTo>
                <a:lnTo>
                  <a:pt x="135996" y="63104"/>
                </a:lnTo>
                <a:lnTo>
                  <a:pt x="136619" y="59992"/>
                </a:lnTo>
                <a:lnTo>
                  <a:pt x="271904" y="59992"/>
                </a:lnTo>
                <a:lnTo>
                  <a:pt x="270791" y="53780"/>
                </a:lnTo>
                <a:lnTo>
                  <a:pt x="257478" y="25776"/>
                </a:lnTo>
                <a:lnTo>
                  <a:pt x="235526" y="3172"/>
                </a:lnTo>
                <a:lnTo>
                  <a:pt x="233431" y="1763"/>
                </a:lnTo>
                <a:lnTo>
                  <a:pt x="230541" y="0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bk object 47"/>
          <p:cNvSpPr/>
          <p:nvPr/>
        </p:nvSpPr>
        <p:spPr>
          <a:xfrm>
            <a:off x="5396387" y="1"/>
            <a:ext cx="243865" cy="216843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bk object 48"/>
          <p:cNvSpPr/>
          <p:nvPr/>
        </p:nvSpPr>
        <p:spPr>
          <a:xfrm>
            <a:off x="4112928" y="290010"/>
            <a:ext cx="243870" cy="219834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bk object 49"/>
          <p:cNvSpPr/>
          <p:nvPr/>
        </p:nvSpPr>
        <p:spPr>
          <a:xfrm>
            <a:off x="5093791" y="188168"/>
            <a:ext cx="78733" cy="78703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bk object 50"/>
          <p:cNvSpPr/>
          <p:nvPr/>
        </p:nvSpPr>
        <p:spPr>
          <a:xfrm>
            <a:off x="4363196" y="35129"/>
            <a:ext cx="74375" cy="74322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bk object 51"/>
          <p:cNvSpPr/>
          <p:nvPr/>
        </p:nvSpPr>
        <p:spPr>
          <a:xfrm>
            <a:off x="7628717" y="234485"/>
            <a:ext cx="150556" cy="346660"/>
          </a:xfrm>
          <a:custGeom>
            <a:avLst/>
            <a:gdLst/>
            <a:ahLst/>
            <a:cxnLst/>
            <a:rect l="l" t="t" r="r" b="b"/>
            <a:pathLst>
              <a:path w="150495" h="346709">
                <a:moveTo>
                  <a:pt x="150354" y="319562"/>
                </a:moveTo>
                <a:lnTo>
                  <a:pt x="79476" y="319562"/>
                </a:lnTo>
                <a:lnTo>
                  <a:pt x="81121" y="324109"/>
                </a:lnTo>
                <a:lnTo>
                  <a:pt x="83904" y="332683"/>
                </a:lnTo>
                <a:lnTo>
                  <a:pt x="89386" y="341516"/>
                </a:lnTo>
                <a:lnTo>
                  <a:pt x="99009" y="346461"/>
                </a:lnTo>
                <a:lnTo>
                  <a:pt x="119562" y="343219"/>
                </a:lnTo>
                <a:lnTo>
                  <a:pt x="144019" y="330108"/>
                </a:lnTo>
                <a:lnTo>
                  <a:pt x="150354" y="324109"/>
                </a:lnTo>
                <a:lnTo>
                  <a:pt x="150354" y="319562"/>
                </a:lnTo>
                <a:close/>
              </a:path>
              <a:path w="150495" h="346709">
                <a:moveTo>
                  <a:pt x="150354" y="204449"/>
                </a:moveTo>
                <a:lnTo>
                  <a:pt x="96647" y="204449"/>
                </a:lnTo>
                <a:lnTo>
                  <a:pt x="63001" y="236919"/>
                </a:lnTo>
                <a:lnTo>
                  <a:pt x="46763" y="292302"/>
                </a:lnTo>
                <a:lnTo>
                  <a:pt x="52641" y="314647"/>
                </a:lnTo>
                <a:lnTo>
                  <a:pt x="59050" y="319421"/>
                </a:lnTo>
                <a:lnTo>
                  <a:pt x="67521" y="320329"/>
                </a:lnTo>
                <a:lnTo>
                  <a:pt x="75260" y="319624"/>
                </a:lnTo>
                <a:lnTo>
                  <a:pt x="79476" y="319562"/>
                </a:lnTo>
                <a:lnTo>
                  <a:pt x="150354" y="319562"/>
                </a:lnTo>
                <a:lnTo>
                  <a:pt x="150354" y="204449"/>
                </a:lnTo>
                <a:close/>
              </a:path>
              <a:path w="150495" h="346709">
                <a:moveTo>
                  <a:pt x="62603" y="75747"/>
                </a:moveTo>
                <a:lnTo>
                  <a:pt x="35355" y="80724"/>
                </a:lnTo>
                <a:lnTo>
                  <a:pt x="15900" y="93223"/>
                </a:lnTo>
                <a:lnTo>
                  <a:pt x="13362" y="100781"/>
                </a:lnTo>
                <a:lnTo>
                  <a:pt x="15122" y="109115"/>
                </a:lnTo>
                <a:lnTo>
                  <a:pt x="18182" y="116256"/>
                </a:lnTo>
                <a:lnTo>
                  <a:pt x="19545" y="120235"/>
                </a:lnTo>
                <a:lnTo>
                  <a:pt x="15810" y="123152"/>
                </a:lnTo>
                <a:lnTo>
                  <a:pt x="8434" y="128511"/>
                </a:lnTo>
                <a:lnTo>
                  <a:pt x="1727" y="136454"/>
                </a:lnTo>
                <a:lnTo>
                  <a:pt x="29459" y="184893"/>
                </a:lnTo>
                <a:lnTo>
                  <a:pt x="87731" y="205110"/>
                </a:lnTo>
                <a:lnTo>
                  <a:pt x="90462" y="205033"/>
                </a:lnTo>
                <a:lnTo>
                  <a:pt x="93472" y="204779"/>
                </a:lnTo>
                <a:lnTo>
                  <a:pt x="96647" y="204449"/>
                </a:lnTo>
                <a:lnTo>
                  <a:pt x="150354" y="204449"/>
                </a:lnTo>
                <a:lnTo>
                  <a:pt x="150354" y="101020"/>
                </a:lnTo>
                <a:lnTo>
                  <a:pt x="134302" y="101020"/>
                </a:lnTo>
                <a:lnTo>
                  <a:pt x="130136" y="97147"/>
                </a:lnTo>
                <a:lnTo>
                  <a:pt x="125996" y="93819"/>
                </a:lnTo>
                <a:lnTo>
                  <a:pt x="122135" y="91343"/>
                </a:lnTo>
                <a:lnTo>
                  <a:pt x="93058" y="79039"/>
                </a:lnTo>
                <a:lnTo>
                  <a:pt x="62603" y="75747"/>
                </a:lnTo>
                <a:close/>
              </a:path>
              <a:path w="150495" h="346709">
                <a:moveTo>
                  <a:pt x="150354" y="0"/>
                </a:moveTo>
                <a:lnTo>
                  <a:pt x="144263" y="6077"/>
                </a:lnTo>
                <a:lnTo>
                  <a:pt x="132167" y="31067"/>
                </a:lnTo>
                <a:lnTo>
                  <a:pt x="126469" y="61551"/>
                </a:lnTo>
                <a:lnTo>
                  <a:pt x="130924" y="92740"/>
                </a:lnTo>
                <a:lnTo>
                  <a:pt x="131838" y="95318"/>
                </a:lnTo>
                <a:lnTo>
                  <a:pt x="133019" y="98112"/>
                </a:lnTo>
                <a:lnTo>
                  <a:pt x="134302" y="101020"/>
                </a:lnTo>
                <a:lnTo>
                  <a:pt x="150354" y="101020"/>
                </a:lnTo>
                <a:lnTo>
                  <a:pt x="150354" y="0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bk object 52"/>
          <p:cNvSpPr/>
          <p:nvPr/>
        </p:nvSpPr>
        <p:spPr>
          <a:xfrm>
            <a:off x="6730432" y="1"/>
            <a:ext cx="276338" cy="136505"/>
          </a:xfrm>
          <a:custGeom>
            <a:avLst/>
            <a:gdLst/>
            <a:ahLst/>
            <a:cxnLst/>
            <a:rect l="l" t="t" r="r" b="b"/>
            <a:pathLst>
              <a:path w="276225" h="136525">
                <a:moveTo>
                  <a:pt x="271900" y="59992"/>
                </a:moveTo>
                <a:lnTo>
                  <a:pt x="136606" y="59992"/>
                </a:lnTo>
                <a:lnTo>
                  <a:pt x="137762" y="65605"/>
                </a:lnTo>
                <a:lnTo>
                  <a:pt x="157093" y="102046"/>
                </a:lnTo>
                <a:lnTo>
                  <a:pt x="204762" y="134602"/>
                </a:lnTo>
                <a:lnTo>
                  <a:pt x="227830" y="135925"/>
                </a:lnTo>
                <a:lnTo>
                  <a:pt x="234345" y="131303"/>
                </a:lnTo>
                <a:lnTo>
                  <a:pt x="237825" y="123522"/>
                </a:lnTo>
                <a:lnTo>
                  <a:pt x="239542" y="115939"/>
                </a:lnTo>
                <a:lnTo>
                  <a:pt x="240771" y="111910"/>
                </a:lnTo>
                <a:lnTo>
                  <a:pt x="245498" y="111750"/>
                </a:lnTo>
                <a:lnTo>
                  <a:pt x="254638" y="111750"/>
                </a:lnTo>
                <a:lnTo>
                  <a:pt x="264724" y="109277"/>
                </a:lnTo>
                <a:lnTo>
                  <a:pt x="272394" y="101673"/>
                </a:lnTo>
                <a:lnTo>
                  <a:pt x="275687" y="81105"/>
                </a:lnTo>
                <a:lnTo>
                  <a:pt x="271900" y="59992"/>
                </a:lnTo>
                <a:close/>
              </a:path>
              <a:path w="276225" h="136525">
                <a:moveTo>
                  <a:pt x="108414" y="107312"/>
                </a:moveTo>
                <a:lnTo>
                  <a:pt x="32707" y="107312"/>
                </a:lnTo>
                <a:lnTo>
                  <a:pt x="34379" y="111910"/>
                </a:lnTo>
                <a:lnTo>
                  <a:pt x="37144" y="120438"/>
                </a:lnTo>
                <a:lnTo>
                  <a:pt x="42621" y="129272"/>
                </a:lnTo>
                <a:lnTo>
                  <a:pt x="52240" y="134211"/>
                </a:lnTo>
                <a:lnTo>
                  <a:pt x="72800" y="130976"/>
                </a:lnTo>
                <a:lnTo>
                  <a:pt x="97263" y="117869"/>
                </a:lnTo>
                <a:lnTo>
                  <a:pt x="108414" y="107312"/>
                </a:lnTo>
                <a:close/>
              </a:path>
              <a:path w="276225" h="136525">
                <a:moveTo>
                  <a:pt x="230541" y="0"/>
                </a:moveTo>
                <a:lnTo>
                  <a:pt x="37928" y="0"/>
                </a:lnTo>
                <a:lnTo>
                  <a:pt x="36936" y="823"/>
                </a:lnTo>
                <a:lnTo>
                  <a:pt x="16234" y="24683"/>
                </a:lnTo>
                <a:lnTo>
                  <a:pt x="3688" y="52628"/>
                </a:lnTo>
                <a:lnTo>
                  <a:pt x="0" y="80070"/>
                </a:lnTo>
                <a:lnTo>
                  <a:pt x="5872" y="102423"/>
                </a:lnTo>
                <a:lnTo>
                  <a:pt x="12281" y="107182"/>
                </a:lnTo>
                <a:lnTo>
                  <a:pt x="20752" y="108082"/>
                </a:lnTo>
                <a:lnTo>
                  <a:pt x="28491" y="107375"/>
                </a:lnTo>
                <a:lnTo>
                  <a:pt x="32707" y="107312"/>
                </a:lnTo>
                <a:lnTo>
                  <a:pt x="108414" y="107312"/>
                </a:lnTo>
                <a:lnTo>
                  <a:pt x="119775" y="96556"/>
                </a:lnTo>
                <a:lnTo>
                  <a:pt x="134485" y="68704"/>
                </a:lnTo>
                <a:lnTo>
                  <a:pt x="135247" y="66063"/>
                </a:lnTo>
                <a:lnTo>
                  <a:pt x="135958" y="63104"/>
                </a:lnTo>
                <a:lnTo>
                  <a:pt x="136606" y="59992"/>
                </a:lnTo>
                <a:lnTo>
                  <a:pt x="271900" y="59992"/>
                </a:lnTo>
                <a:lnTo>
                  <a:pt x="270786" y="53780"/>
                </a:lnTo>
                <a:lnTo>
                  <a:pt x="257473" y="25776"/>
                </a:lnTo>
                <a:lnTo>
                  <a:pt x="235526" y="3172"/>
                </a:lnTo>
                <a:lnTo>
                  <a:pt x="233431" y="1763"/>
                </a:lnTo>
                <a:lnTo>
                  <a:pt x="230541" y="0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bk object 53"/>
          <p:cNvSpPr/>
          <p:nvPr/>
        </p:nvSpPr>
        <p:spPr>
          <a:xfrm>
            <a:off x="7352341" y="739134"/>
            <a:ext cx="372262" cy="358723"/>
          </a:xfrm>
          <a:custGeom>
            <a:avLst/>
            <a:gdLst/>
            <a:ahLst/>
            <a:cxnLst/>
            <a:rect l="l" t="t" r="r" b="b"/>
            <a:pathLst>
              <a:path w="372109" h="358775">
                <a:moveTo>
                  <a:pt x="318666" y="282508"/>
                </a:moveTo>
                <a:lnTo>
                  <a:pt x="183387" y="282508"/>
                </a:lnTo>
                <a:lnTo>
                  <a:pt x="184543" y="288109"/>
                </a:lnTo>
                <a:lnTo>
                  <a:pt x="203869" y="324557"/>
                </a:lnTo>
                <a:lnTo>
                  <a:pt x="251538" y="357113"/>
                </a:lnTo>
                <a:lnTo>
                  <a:pt x="274599" y="358429"/>
                </a:lnTo>
                <a:lnTo>
                  <a:pt x="281118" y="353807"/>
                </a:lnTo>
                <a:lnTo>
                  <a:pt x="284592" y="346027"/>
                </a:lnTo>
                <a:lnTo>
                  <a:pt x="286302" y="338448"/>
                </a:lnTo>
                <a:lnTo>
                  <a:pt x="287527" y="334426"/>
                </a:lnTo>
                <a:lnTo>
                  <a:pt x="292265" y="334261"/>
                </a:lnTo>
                <a:lnTo>
                  <a:pt x="301403" y="334261"/>
                </a:lnTo>
                <a:lnTo>
                  <a:pt x="311489" y="331786"/>
                </a:lnTo>
                <a:lnTo>
                  <a:pt x="319163" y="324177"/>
                </a:lnTo>
                <a:lnTo>
                  <a:pt x="322450" y="303610"/>
                </a:lnTo>
                <a:lnTo>
                  <a:pt x="318666" y="282508"/>
                </a:lnTo>
                <a:close/>
              </a:path>
              <a:path w="372109" h="358775">
                <a:moveTo>
                  <a:pt x="155162" y="329829"/>
                </a:moveTo>
                <a:lnTo>
                  <a:pt x="79476" y="329829"/>
                </a:lnTo>
                <a:lnTo>
                  <a:pt x="81148" y="334426"/>
                </a:lnTo>
                <a:lnTo>
                  <a:pt x="83918" y="342949"/>
                </a:lnTo>
                <a:lnTo>
                  <a:pt x="89399" y="351787"/>
                </a:lnTo>
                <a:lnTo>
                  <a:pt x="99009" y="356727"/>
                </a:lnTo>
                <a:lnTo>
                  <a:pt x="119557" y="353491"/>
                </a:lnTo>
                <a:lnTo>
                  <a:pt x="144017" y="340379"/>
                </a:lnTo>
                <a:lnTo>
                  <a:pt x="155162" y="329829"/>
                </a:lnTo>
                <a:close/>
              </a:path>
              <a:path w="372109" h="358775">
                <a:moveTo>
                  <a:pt x="316774" y="214716"/>
                </a:moveTo>
                <a:lnTo>
                  <a:pt x="96659" y="214716"/>
                </a:lnTo>
                <a:lnTo>
                  <a:pt x="91693" y="217535"/>
                </a:lnTo>
                <a:lnTo>
                  <a:pt x="63005" y="247184"/>
                </a:lnTo>
                <a:lnTo>
                  <a:pt x="46774" y="302563"/>
                </a:lnTo>
                <a:lnTo>
                  <a:pt x="52641" y="324914"/>
                </a:lnTo>
                <a:lnTo>
                  <a:pt x="59059" y="329688"/>
                </a:lnTo>
                <a:lnTo>
                  <a:pt x="67535" y="330595"/>
                </a:lnTo>
                <a:lnTo>
                  <a:pt x="75272" y="329891"/>
                </a:lnTo>
                <a:lnTo>
                  <a:pt x="79476" y="329829"/>
                </a:lnTo>
                <a:lnTo>
                  <a:pt x="155162" y="329829"/>
                </a:lnTo>
                <a:lnTo>
                  <a:pt x="166535" y="319062"/>
                </a:lnTo>
                <a:lnTo>
                  <a:pt x="181254" y="291208"/>
                </a:lnTo>
                <a:lnTo>
                  <a:pt x="182029" y="288566"/>
                </a:lnTo>
                <a:lnTo>
                  <a:pt x="182727" y="285607"/>
                </a:lnTo>
                <a:lnTo>
                  <a:pt x="183387" y="282508"/>
                </a:lnTo>
                <a:lnTo>
                  <a:pt x="318666" y="282508"/>
                </a:lnTo>
                <a:lnTo>
                  <a:pt x="282295" y="225663"/>
                </a:lnTo>
                <a:lnTo>
                  <a:pt x="275323" y="221358"/>
                </a:lnTo>
                <a:lnTo>
                  <a:pt x="288131" y="221358"/>
                </a:lnTo>
                <a:lnTo>
                  <a:pt x="316774" y="214716"/>
                </a:lnTo>
                <a:close/>
              </a:path>
              <a:path w="372109" h="358775">
                <a:moveTo>
                  <a:pt x="288131" y="221358"/>
                </a:moveTo>
                <a:lnTo>
                  <a:pt x="275323" y="221358"/>
                </a:lnTo>
                <a:lnTo>
                  <a:pt x="279514" y="221701"/>
                </a:lnTo>
                <a:lnTo>
                  <a:pt x="283502" y="221841"/>
                </a:lnTo>
                <a:lnTo>
                  <a:pt x="286981" y="221625"/>
                </a:lnTo>
                <a:lnTo>
                  <a:pt x="288131" y="221358"/>
                </a:lnTo>
                <a:close/>
              </a:path>
              <a:path w="372109" h="358775">
                <a:moveTo>
                  <a:pt x="62609" y="86016"/>
                </a:moveTo>
                <a:lnTo>
                  <a:pt x="35360" y="90991"/>
                </a:lnTo>
                <a:lnTo>
                  <a:pt x="15900" y="103489"/>
                </a:lnTo>
                <a:lnTo>
                  <a:pt x="13449" y="110792"/>
                </a:lnTo>
                <a:lnTo>
                  <a:pt x="13410" y="111287"/>
                </a:lnTo>
                <a:lnTo>
                  <a:pt x="15132" y="119388"/>
                </a:lnTo>
                <a:lnTo>
                  <a:pt x="18207" y="126530"/>
                </a:lnTo>
                <a:lnTo>
                  <a:pt x="19583" y="130515"/>
                </a:lnTo>
                <a:lnTo>
                  <a:pt x="15826" y="133437"/>
                </a:lnTo>
                <a:lnTo>
                  <a:pt x="8439" y="138794"/>
                </a:lnTo>
                <a:lnTo>
                  <a:pt x="1727" y="146729"/>
                </a:lnTo>
                <a:lnTo>
                  <a:pt x="29470" y="195166"/>
                </a:lnTo>
                <a:lnTo>
                  <a:pt x="87744" y="215389"/>
                </a:lnTo>
                <a:lnTo>
                  <a:pt x="90474" y="215313"/>
                </a:lnTo>
                <a:lnTo>
                  <a:pt x="93497" y="215046"/>
                </a:lnTo>
                <a:lnTo>
                  <a:pt x="96659" y="214716"/>
                </a:lnTo>
                <a:lnTo>
                  <a:pt x="316774" y="214716"/>
                </a:lnTo>
                <a:lnTo>
                  <a:pt x="317752" y="214489"/>
                </a:lnTo>
                <a:lnTo>
                  <a:pt x="344335" y="199258"/>
                </a:lnTo>
                <a:lnTo>
                  <a:pt x="363459" y="179225"/>
                </a:lnTo>
                <a:lnTo>
                  <a:pt x="371855" y="157680"/>
                </a:lnTo>
                <a:lnTo>
                  <a:pt x="369464" y="150059"/>
                </a:lnTo>
                <a:lnTo>
                  <a:pt x="363134" y="144355"/>
                </a:lnTo>
                <a:lnTo>
                  <a:pt x="356446" y="140389"/>
                </a:lnTo>
                <a:lnTo>
                  <a:pt x="352983" y="137982"/>
                </a:lnTo>
                <a:lnTo>
                  <a:pt x="354297" y="133410"/>
                </a:lnTo>
                <a:lnTo>
                  <a:pt x="357120" y="124733"/>
                </a:lnTo>
                <a:lnTo>
                  <a:pt x="357891" y="114365"/>
                </a:lnTo>
                <a:lnTo>
                  <a:pt x="356345" y="111287"/>
                </a:lnTo>
                <a:lnTo>
                  <a:pt x="134315" y="111287"/>
                </a:lnTo>
                <a:lnTo>
                  <a:pt x="130124" y="107414"/>
                </a:lnTo>
                <a:lnTo>
                  <a:pt x="126022" y="104073"/>
                </a:lnTo>
                <a:lnTo>
                  <a:pt x="122148" y="101622"/>
                </a:lnTo>
                <a:lnTo>
                  <a:pt x="93065" y="89311"/>
                </a:lnTo>
                <a:lnTo>
                  <a:pt x="62609" y="86016"/>
                </a:lnTo>
                <a:close/>
              </a:path>
              <a:path w="372109" h="358775">
                <a:moveTo>
                  <a:pt x="169665" y="0"/>
                </a:moveTo>
                <a:lnTo>
                  <a:pt x="159003" y="1635"/>
                </a:lnTo>
                <a:lnTo>
                  <a:pt x="144263" y="16344"/>
                </a:lnTo>
                <a:lnTo>
                  <a:pt x="132168" y="41335"/>
                </a:lnTo>
                <a:lnTo>
                  <a:pt x="126474" y="71823"/>
                </a:lnTo>
                <a:lnTo>
                  <a:pt x="130936" y="103019"/>
                </a:lnTo>
                <a:lnTo>
                  <a:pt x="131851" y="105585"/>
                </a:lnTo>
                <a:lnTo>
                  <a:pt x="133032" y="108391"/>
                </a:lnTo>
                <a:lnTo>
                  <a:pt x="134315" y="111287"/>
                </a:lnTo>
                <a:lnTo>
                  <a:pt x="356345" y="111287"/>
                </a:lnTo>
                <a:lnTo>
                  <a:pt x="356096" y="110792"/>
                </a:lnTo>
                <a:lnTo>
                  <a:pt x="246240" y="110792"/>
                </a:lnTo>
                <a:lnTo>
                  <a:pt x="247700" y="107198"/>
                </a:lnTo>
                <a:lnTo>
                  <a:pt x="248958" y="103743"/>
                </a:lnTo>
                <a:lnTo>
                  <a:pt x="249758" y="100568"/>
                </a:lnTo>
                <a:lnTo>
                  <a:pt x="252472" y="69106"/>
                </a:lnTo>
                <a:lnTo>
                  <a:pt x="246200" y="39121"/>
                </a:lnTo>
                <a:lnTo>
                  <a:pt x="233068" y="14749"/>
                </a:lnTo>
                <a:lnTo>
                  <a:pt x="229631" y="11935"/>
                </a:lnTo>
                <a:lnTo>
                  <a:pt x="190601" y="11935"/>
                </a:lnTo>
                <a:lnTo>
                  <a:pt x="186662" y="9292"/>
                </a:lnTo>
                <a:lnTo>
                  <a:pt x="179284" y="3932"/>
                </a:lnTo>
                <a:lnTo>
                  <a:pt x="169665" y="0"/>
                </a:lnTo>
                <a:close/>
              </a:path>
              <a:path w="372109" h="358775">
                <a:moveTo>
                  <a:pt x="306987" y="91470"/>
                </a:moveTo>
                <a:lnTo>
                  <a:pt x="276241" y="95475"/>
                </a:lnTo>
                <a:lnTo>
                  <a:pt x="247954" y="109357"/>
                </a:lnTo>
                <a:lnTo>
                  <a:pt x="246240" y="110792"/>
                </a:lnTo>
                <a:lnTo>
                  <a:pt x="356096" y="110792"/>
                </a:lnTo>
                <a:lnTo>
                  <a:pt x="353047" y="104721"/>
                </a:lnTo>
                <a:lnTo>
                  <a:pt x="334490" y="95250"/>
                </a:lnTo>
                <a:lnTo>
                  <a:pt x="306987" y="91470"/>
                </a:lnTo>
                <a:close/>
              </a:path>
              <a:path w="372109" h="358775">
                <a:moveTo>
                  <a:pt x="207209" y="37"/>
                </a:moveTo>
                <a:lnTo>
                  <a:pt x="199820" y="4286"/>
                </a:lnTo>
                <a:lnTo>
                  <a:pt x="193972" y="9407"/>
                </a:lnTo>
                <a:lnTo>
                  <a:pt x="190601" y="11935"/>
                </a:lnTo>
                <a:lnTo>
                  <a:pt x="229631" y="11935"/>
                </a:lnTo>
                <a:lnTo>
                  <a:pt x="215201" y="124"/>
                </a:lnTo>
                <a:lnTo>
                  <a:pt x="207209" y="37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bk object 54"/>
          <p:cNvSpPr/>
          <p:nvPr/>
        </p:nvSpPr>
        <p:spPr>
          <a:xfrm>
            <a:off x="7433510" y="1"/>
            <a:ext cx="243860" cy="216843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bk object 55"/>
          <p:cNvSpPr/>
          <p:nvPr/>
        </p:nvSpPr>
        <p:spPr>
          <a:xfrm>
            <a:off x="6150026" y="290010"/>
            <a:ext cx="243890" cy="219834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bk object 56"/>
          <p:cNvSpPr/>
          <p:nvPr/>
        </p:nvSpPr>
        <p:spPr>
          <a:xfrm>
            <a:off x="7130914" y="188168"/>
            <a:ext cx="78733" cy="78703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bk object 57"/>
          <p:cNvSpPr/>
          <p:nvPr/>
        </p:nvSpPr>
        <p:spPr>
          <a:xfrm>
            <a:off x="6400307" y="35129"/>
            <a:ext cx="74375" cy="7432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bk object 58"/>
          <p:cNvSpPr/>
          <p:nvPr/>
        </p:nvSpPr>
        <p:spPr>
          <a:xfrm>
            <a:off x="7635900" y="1624118"/>
            <a:ext cx="143569" cy="338406"/>
          </a:xfrm>
          <a:custGeom>
            <a:avLst/>
            <a:gdLst/>
            <a:ahLst/>
            <a:cxnLst/>
            <a:rect l="l" t="t" r="r" b="b"/>
            <a:pathLst>
              <a:path w="143509" h="338455">
                <a:moveTo>
                  <a:pt x="143173" y="311218"/>
                </a:moveTo>
                <a:lnTo>
                  <a:pt x="79476" y="311218"/>
                </a:lnTo>
                <a:lnTo>
                  <a:pt x="81106" y="315669"/>
                </a:lnTo>
                <a:lnTo>
                  <a:pt x="83927" y="324340"/>
                </a:lnTo>
                <a:lnTo>
                  <a:pt x="89406" y="333178"/>
                </a:lnTo>
                <a:lnTo>
                  <a:pt x="99009" y="338129"/>
                </a:lnTo>
                <a:lnTo>
                  <a:pt x="119577" y="334882"/>
                </a:lnTo>
                <a:lnTo>
                  <a:pt x="143173" y="322237"/>
                </a:lnTo>
                <a:lnTo>
                  <a:pt x="143173" y="311218"/>
                </a:lnTo>
                <a:close/>
              </a:path>
              <a:path w="143509" h="338455">
                <a:moveTo>
                  <a:pt x="143173" y="196118"/>
                </a:moveTo>
                <a:lnTo>
                  <a:pt x="96672" y="196118"/>
                </a:lnTo>
                <a:lnTo>
                  <a:pt x="63021" y="228577"/>
                </a:lnTo>
                <a:lnTo>
                  <a:pt x="46785" y="283968"/>
                </a:lnTo>
                <a:lnTo>
                  <a:pt x="52654" y="306316"/>
                </a:lnTo>
                <a:lnTo>
                  <a:pt x="59057" y="311082"/>
                </a:lnTo>
                <a:lnTo>
                  <a:pt x="67527" y="311986"/>
                </a:lnTo>
                <a:lnTo>
                  <a:pt x="75265" y="311281"/>
                </a:lnTo>
                <a:lnTo>
                  <a:pt x="79476" y="311218"/>
                </a:lnTo>
                <a:lnTo>
                  <a:pt x="143173" y="311218"/>
                </a:lnTo>
                <a:lnTo>
                  <a:pt x="143173" y="196118"/>
                </a:lnTo>
                <a:close/>
              </a:path>
              <a:path w="143509" h="338455">
                <a:moveTo>
                  <a:pt x="62620" y="67416"/>
                </a:moveTo>
                <a:lnTo>
                  <a:pt x="35379" y="72392"/>
                </a:lnTo>
                <a:lnTo>
                  <a:pt x="15938" y="84891"/>
                </a:lnTo>
                <a:lnTo>
                  <a:pt x="13380" y="92450"/>
                </a:lnTo>
                <a:lnTo>
                  <a:pt x="15135" y="100784"/>
                </a:lnTo>
                <a:lnTo>
                  <a:pt x="18199" y="107924"/>
                </a:lnTo>
                <a:lnTo>
                  <a:pt x="19570" y="111904"/>
                </a:lnTo>
                <a:lnTo>
                  <a:pt x="15830" y="114821"/>
                </a:lnTo>
                <a:lnTo>
                  <a:pt x="8451" y="120178"/>
                </a:lnTo>
                <a:lnTo>
                  <a:pt x="1739" y="128117"/>
                </a:lnTo>
                <a:lnTo>
                  <a:pt x="29471" y="176555"/>
                </a:lnTo>
                <a:lnTo>
                  <a:pt x="87756" y="196778"/>
                </a:lnTo>
                <a:lnTo>
                  <a:pt x="90487" y="196689"/>
                </a:lnTo>
                <a:lnTo>
                  <a:pt x="93510" y="196448"/>
                </a:lnTo>
                <a:lnTo>
                  <a:pt x="96672" y="196118"/>
                </a:lnTo>
                <a:lnTo>
                  <a:pt x="143173" y="196118"/>
                </a:lnTo>
                <a:lnTo>
                  <a:pt x="143173" y="92676"/>
                </a:lnTo>
                <a:lnTo>
                  <a:pt x="134327" y="92676"/>
                </a:lnTo>
                <a:lnTo>
                  <a:pt x="130136" y="88816"/>
                </a:lnTo>
                <a:lnTo>
                  <a:pt x="125996" y="85475"/>
                </a:lnTo>
                <a:lnTo>
                  <a:pt x="122161" y="83012"/>
                </a:lnTo>
                <a:lnTo>
                  <a:pt x="93076" y="70707"/>
                </a:lnTo>
                <a:lnTo>
                  <a:pt x="62620" y="67416"/>
                </a:lnTo>
                <a:close/>
              </a:path>
              <a:path w="143509" h="338455">
                <a:moveTo>
                  <a:pt x="143173" y="0"/>
                </a:moveTo>
                <a:lnTo>
                  <a:pt x="132178" y="22726"/>
                </a:lnTo>
                <a:lnTo>
                  <a:pt x="126485" y="53212"/>
                </a:lnTo>
                <a:lnTo>
                  <a:pt x="130936" y="84409"/>
                </a:lnTo>
                <a:lnTo>
                  <a:pt x="131851" y="86987"/>
                </a:lnTo>
                <a:lnTo>
                  <a:pt x="133045" y="89781"/>
                </a:lnTo>
                <a:lnTo>
                  <a:pt x="134327" y="92676"/>
                </a:lnTo>
                <a:lnTo>
                  <a:pt x="143173" y="92676"/>
                </a:lnTo>
                <a:lnTo>
                  <a:pt x="143173" y="0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" name="bk object 59"/>
          <p:cNvSpPr/>
          <p:nvPr/>
        </p:nvSpPr>
        <p:spPr>
          <a:xfrm>
            <a:off x="7433510" y="1342344"/>
            <a:ext cx="243860" cy="21983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bk object 60"/>
          <p:cNvSpPr/>
          <p:nvPr/>
        </p:nvSpPr>
        <p:spPr>
          <a:xfrm>
            <a:off x="7485461" y="2261256"/>
            <a:ext cx="243885" cy="219827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" name="bk object 61"/>
          <p:cNvSpPr/>
          <p:nvPr/>
        </p:nvSpPr>
        <p:spPr>
          <a:xfrm>
            <a:off x="7628717" y="2982811"/>
            <a:ext cx="150556" cy="346660"/>
          </a:xfrm>
          <a:custGeom>
            <a:avLst/>
            <a:gdLst/>
            <a:ahLst/>
            <a:cxnLst/>
            <a:rect l="l" t="t" r="r" b="b"/>
            <a:pathLst>
              <a:path w="150495" h="346710">
                <a:moveTo>
                  <a:pt x="150354" y="319549"/>
                </a:moveTo>
                <a:lnTo>
                  <a:pt x="79476" y="319549"/>
                </a:lnTo>
                <a:lnTo>
                  <a:pt x="81126" y="324111"/>
                </a:lnTo>
                <a:lnTo>
                  <a:pt x="83904" y="332676"/>
                </a:lnTo>
                <a:lnTo>
                  <a:pt x="89386" y="341514"/>
                </a:lnTo>
                <a:lnTo>
                  <a:pt x="99009" y="346461"/>
                </a:lnTo>
                <a:lnTo>
                  <a:pt x="119562" y="343220"/>
                </a:lnTo>
                <a:lnTo>
                  <a:pt x="144019" y="330111"/>
                </a:lnTo>
                <a:lnTo>
                  <a:pt x="150354" y="324111"/>
                </a:lnTo>
                <a:lnTo>
                  <a:pt x="150354" y="319549"/>
                </a:lnTo>
                <a:close/>
              </a:path>
              <a:path w="150495" h="346710">
                <a:moveTo>
                  <a:pt x="150354" y="204449"/>
                </a:moveTo>
                <a:lnTo>
                  <a:pt x="96647" y="204449"/>
                </a:lnTo>
                <a:lnTo>
                  <a:pt x="91681" y="207256"/>
                </a:lnTo>
                <a:lnTo>
                  <a:pt x="63001" y="236919"/>
                </a:lnTo>
                <a:lnTo>
                  <a:pt x="46763" y="292302"/>
                </a:lnTo>
                <a:lnTo>
                  <a:pt x="52641" y="314647"/>
                </a:lnTo>
                <a:lnTo>
                  <a:pt x="59050" y="319421"/>
                </a:lnTo>
                <a:lnTo>
                  <a:pt x="67521" y="320327"/>
                </a:lnTo>
                <a:lnTo>
                  <a:pt x="75260" y="319619"/>
                </a:lnTo>
                <a:lnTo>
                  <a:pt x="79476" y="319549"/>
                </a:lnTo>
                <a:lnTo>
                  <a:pt x="150354" y="319549"/>
                </a:lnTo>
                <a:lnTo>
                  <a:pt x="150354" y="204449"/>
                </a:lnTo>
                <a:close/>
              </a:path>
              <a:path w="150495" h="346710">
                <a:moveTo>
                  <a:pt x="62603" y="75746"/>
                </a:moveTo>
                <a:lnTo>
                  <a:pt x="35355" y="80718"/>
                </a:lnTo>
                <a:lnTo>
                  <a:pt x="15900" y="93210"/>
                </a:lnTo>
                <a:lnTo>
                  <a:pt x="13362" y="100781"/>
                </a:lnTo>
                <a:lnTo>
                  <a:pt x="15122" y="109118"/>
                </a:lnTo>
                <a:lnTo>
                  <a:pt x="18182" y="116257"/>
                </a:lnTo>
                <a:lnTo>
                  <a:pt x="19545" y="120235"/>
                </a:lnTo>
                <a:lnTo>
                  <a:pt x="15810" y="123157"/>
                </a:lnTo>
                <a:lnTo>
                  <a:pt x="8434" y="128514"/>
                </a:lnTo>
                <a:lnTo>
                  <a:pt x="1727" y="136450"/>
                </a:lnTo>
                <a:lnTo>
                  <a:pt x="29459" y="184891"/>
                </a:lnTo>
                <a:lnTo>
                  <a:pt x="87731" y="205110"/>
                </a:lnTo>
                <a:lnTo>
                  <a:pt x="90462" y="205046"/>
                </a:lnTo>
                <a:lnTo>
                  <a:pt x="93472" y="204779"/>
                </a:lnTo>
                <a:lnTo>
                  <a:pt x="96647" y="204449"/>
                </a:lnTo>
                <a:lnTo>
                  <a:pt x="150354" y="204449"/>
                </a:lnTo>
                <a:lnTo>
                  <a:pt x="150354" y="101008"/>
                </a:lnTo>
                <a:lnTo>
                  <a:pt x="134302" y="101008"/>
                </a:lnTo>
                <a:lnTo>
                  <a:pt x="130136" y="97147"/>
                </a:lnTo>
                <a:lnTo>
                  <a:pt x="125996" y="93807"/>
                </a:lnTo>
                <a:lnTo>
                  <a:pt x="122135" y="91343"/>
                </a:lnTo>
                <a:lnTo>
                  <a:pt x="93058" y="79038"/>
                </a:lnTo>
                <a:lnTo>
                  <a:pt x="62603" y="75746"/>
                </a:lnTo>
                <a:close/>
              </a:path>
              <a:path w="150495" h="346710">
                <a:moveTo>
                  <a:pt x="150354" y="0"/>
                </a:moveTo>
                <a:lnTo>
                  <a:pt x="144263" y="6077"/>
                </a:lnTo>
                <a:lnTo>
                  <a:pt x="132167" y="31067"/>
                </a:lnTo>
                <a:lnTo>
                  <a:pt x="126469" y="61551"/>
                </a:lnTo>
                <a:lnTo>
                  <a:pt x="130924" y="92740"/>
                </a:lnTo>
                <a:lnTo>
                  <a:pt x="131838" y="95318"/>
                </a:lnTo>
                <a:lnTo>
                  <a:pt x="133019" y="98125"/>
                </a:lnTo>
                <a:lnTo>
                  <a:pt x="134302" y="101008"/>
                </a:lnTo>
                <a:lnTo>
                  <a:pt x="150354" y="101008"/>
                </a:lnTo>
                <a:lnTo>
                  <a:pt x="150354" y="0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bk object 62"/>
          <p:cNvSpPr/>
          <p:nvPr/>
        </p:nvSpPr>
        <p:spPr>
          <a:xfrm>
            <a:off x="7352341" y="3487459"/>
            <a:ext cx="372262" cy="358723"/>
          </a:xfrm>
          <a:custGeom>
            <a:avLst/>
            <a:gdLst/>
            <a:ahLst/>
            <a:cxnLst/>
            <a:rect l="l" t="t" r="r" b="b"/>
            <a:pathLst>
              <a:path w="372109" h="358775">
                <a:moveTo>
                  <a:pt x="318666" y="282509"/>
                </a:moveTo>
                <a:lnTo>
                  <a:pt x="183387" y="282509"/>
                </a:lnTo>
                <a:lnTo>
                  <a:pt x="184543" y="288097"/>
                </a:lnTo>
                <a:lnTo>
                  <a:pt x="203869" y="324550"/>
                </a:lnTo>
                <a:lnTo>
                  <a:pt x="251538" y="357106"/>
                </a:lnTo>
                <a:lnTo>
                  <a:pt x="274599" y="358429"/>
                </a:lnTo>
                <a:lnTo>
                  <a:pt x="281118" y="353807"/>
                </a:lnTo>
                <a:lnTo>
                  <a:pt x="284592" y="346028"/>
                </a:lnTo>
                <a:lnTo>
                  <a:pt x="286302" y="338448"/>
                </a:lnTo>
                <a:lnTo>
                  <a:pt x="287527" y="334426"/>
                </a:lnTo>
                <a:lnTo>
                  <a:pt x="292265" y="334254"/>
                </a:lnTo>
                <a:lnTo>
                  <a:pt x="301393" y="334254"/>
                </a:lnTo>
                <a:lnTo>
                  <a:pt x="311489" y="331779"/>
                </a:lnTo>
                <a:lnTo>
                  <a:pt x="319163" y="324177"/>
                </a:lnTo>
                <a:lnTo>
                  <a:pt x="322450" y="303611"/>
                </a:lnTo>
                <a:lnTo>
                  <a:pt x="318666" y="282509"/>
                </a:lnTo>
                <a:close/>
              </a:path>
              <a:path w="372109" h="358775">
                <a:moveTo>
                  <a:pt x="155177" y="329816"/>
                </a:moveTo>
                <a:lnTo>
                  <a:pt x="79476" y="329816"/>
                </a:lnTo>
                <a:lnTo>
                  <a:pt x="81150" y="334426"/>
                </a:lnTo>
                <a:lnTo>
                  <a:pt x="83918" y="342943"/>
                </a:lnTo>
                <a:lnTo>
                  <a:pt x="89399" y="351781"/>
                </a:lnTo>
                <a:lnTo>
                  <a:pt x="99009" y="356727"/>
                </a:lnTo>
                <a:lnTo>
                  <a:pt x="119557" y="353487"/>
                </a:lnTo>
                <a:lnTo>
                  <a:pt x="144017" y="340379"/>
                </a:lnTo>
                <a:lnTo>
                  <a:pt x="155177" y="329816"/>
                </a:lnTo>
                <a:close/>
              </a:path>
              <a:path w="372109" h="358775">
                <a:moveTo>
                  <a:pt x="316767" y="214716"/>
                </a:moveTo>
                <a:lnTo>
                  <a:pt x="96659" y="214716"/>
                </a:lnTo>
                <a:lnTo>
                  <a:pt x="91693" y="217523"/>
                </a:lnTo>
                <a:lnTo>
                  <a:pt x="63005" y="247187"/>
                </a:lnTo>
                <a:lnTo>
                  <a:pt x="46774" y="302574"/>
                </a:lnTo>
                <a:lnTo>
                  <a:pt x="52641" y="324927"/>
                </a:lnTo>
                <a:lnTo>
                  <a:pt x="59059" y="329693"/>
                </a:lnTo>
                <a:lnTo>
                  <a:pt x="67535" y="330596"/>
                </a:lnTo>
                <a:lnTo>
                  <a:pt x="75272" y="329886"/>
                </a:lnTo>
                <a:lnTo>
                  <a:pt x="79476" y="329816"/>
                </a:lnTo>
                <a:lnTo>
                  <a:pt x="155177" y="329816"/>
                </a:lnTo>
                <a:lnTo>
                  <a:pt x="166535" y="319066"/>
                </a:lnTo>
                <a:lnTo>
                  <a:pt x="181254" y="291208"/>
                </a:lnTo>
                <a:lnTo>
                  <a:pt x="182029" y="288567"/>
                </a:lnTo>
                <a:lnTo>
                  <a:pt x="182727" y="285607"/>
                </a:lnTo>
                <a:lnTo>
                  <a:pt x="183387" y="282509"/>
                </a:lnTo>
                <a:lnTo>
                  <a:pt x="318666" y="282509"/>
                </a:lnTo>
                <a:lnTo>
                  <a:pt x="282295" y="225676"/>
                </a:lnTo>
                <a:lnTo>
                  <a:pt x="275323" y="221358"/>
                </a:lnTo>
                <a:lnTo>
                  <a:pt x="288131" y="221358"/>
                </a:lnTo>
                <a:lnTo>
                  <a:pt x="316767" y="214716"/>
                </a:lnTo>
                <a:close/>
              </a:path>
              <a:path w="372109" h="358775">
                <a:moveTo>
                  <a:pt x="288131" y="221358"/>
                </a:moveTo>
                <a:lnTo>
                  <a:pt x="275323" y="221358"/>
                </a:lnTo>
                <a:lnTo>
                  <a:pt x="279514" y="221701"/>
                </a:lnTo>
                <a:lnTo>
                  <a:pt x="283502" y="221841"/>
                </a:lnTo>
                <a:lnTo>
                  <a:pt x="286981" y="221625"/>
                </a:lnTo>
                <a:lnTo>
                  <a:pt x="288131" y="221358"/>
                </a:lnTo>
                <a:close/>
              </a:path>
              <a:path w="372109" h="358775">
                <a:moveTo>
                  <a:pt x="62609" y="86014"/>
                </a:moveTo>
                <a:lnTo>
                  <a:pt x="35360" y="90985"/>
                </a:lnTo>
                <a:lnTo>
                  <a:pt x="15900" y="103477"/>
                </a:lnTo>
                <a:lnTo>
                  <a:pt x="13447" y="110792"/>
                </a:lnTo>
                <a:lnTo>
                  <a:pt x="13411" y="111287"/>
                </a:lnTo>
                <a:lnTo>
                  <a:pt x="15132" y="119385"/>
                </a:lnTo>
                <a:lnTo>
                  <a:pt x="18207" y="126524"/>
                </a:lnTo>
                <a:lnTo>
                  <a:pt x="19583" y="130502"/>
                </a:lnTo>
                <a:lnTo>
                  <a:pt x="15826" y="133426"/>
                </a:lnTo>
                <a:lnTo>
                  <a:pt x="8439" y="138787"/>
                </a:lnTo>
                <a:lnTo>
                  <a:pt x="1727" y="146728"/>
                </a:lnTo>
                <a:lnTo>
                  <a:pt x="29470" y="195166"/>
                </a:lnTo>
                <a:lnTo>
                  <a:pt x="87744" y="215389"/>
                </a:lnTo>
                <a:lnTo>
                  <a:pt x="90474" y="215313"/>
                </a:lnTo>
                <a:lnTo>
                  <a:pt x="93497" y="215046"/>
                </a:lnTo>
                <a:lnTo>
                  <a:pt x="96659" y="214716"/>
                </a:lnTo>
                <a:lnTo>
                  <a:pt x="316767" y="214716"/>
                </a:lnTo>
                <a:lnTo>
                  <a:pt x="317752" y="214487"/>
                </a:lnTo>
                <a:lnTo>
                  <a:pt x="344335" y="199254"/>
                </a:lnTo>
                <a:lnTo>
                  <a:pt x="363459" y="179220"/>
                </a:lnTo>
                <a:lnTo>
                  <a:pt x="371855" y="157680"/>
                </a:lnTo>
                <a:lnTo>
                  <a:pt x="369464" y="150059"/>
                </a:lnTo>
                <a:lnTo>
                  <a:pt x="363134" y="144355"/>
                </a:lnTo>
                <a:lnTo>
                  <a:pt x="356446" y="140389"/>
                </a:lnTo>
                <a:lnTo>
                  <a:pt x="352983" y="137983"/>
                </a:lnTo>
                <a:lnTo>
                  <a:pt x="354297" y="133410"/>
                </a:lnTo>
                <a:lnTo>
                  <a:pt x="357120" y="124732"/>
                </a:lnTo>
                <a:lnTo>
                  <a:pt x="357891" y="114360"/>
                </a:lnTo>
                <a:lnTo>
                  <a:pt x="356349" y="111287"/>
                </a:lnTo>
                <a:lnTo>
                  <a:pt x="134315" y="111287"/>
                </a:lnTo>
                <a:lnTo>
                  <a:pt x="130124" y="107414"/>
                </a:lnTo>
                <a:lnTo>
                  <a:pt x="126022" y="104074"/>
                </a:lnTo>
                <a:lnTo>
                  <a:pt x="122148" y="101623"/>
                </a:lnTo>
                <a:lnTo>
                  <a:pt x="93065" y="89311"/>
                </a:lnTo>
                <a:lnTo>
                  <a:pt x="62609" y="86014"/>
                </a:lnTo>
                <a:close/>
              </a:path>
              <a:path w="372109" h="358775">
                <a:moveTo>
                  <a:pt x="169665" y="0"/>
                </a:moveTo>
                <a:lnTo>
                  <a:pt x="159003" y="1648"/>
                </a:lnTo>
                <a:lnTo>
                  <a:pt x="144263" y="16355"/>
                </a:lnTo>
                <a:lnTo>
                  <a:pt x="132168" y="41342"/>
                </a:lnTo>
                <a:lnTo>
                  <a:pt x="126474" y="71825"/>
                </a:lnTo>
                <a:lnTo>
                  <a:pt x="130936" y="103020"/>
                </a:lnTo>
                <a:lnTo>
                  <a:pt x="131851" y="105585"/>
                </a:lnTo>
                <a:lnTo>
                  <a:pt x="133032" y="108392"/>
                </a:lnTo>
                <a:lnTo>
                  <a:pt x="134315" y="111287"/>
                </a:lnTo>
                <a:lnTo>
                  <a:pt x="356349" y="111287"/>
                </a:lnTo>
                <a:lnTo>
                  <a:pt x="356100" y="110792"/>
                </a:lnTo>
                <a:lnTo>
                  <a:pt x="246240" y="110792"/>
                </a:lnTo>
                <a:lnTo>
                  <a:pt x="247700" y="107198"/>
                </a:lnTo>
                <a:lnTo>
                  <a:pt x="248958" y="103756"/>
                </a:lnTo>
                <a:lnTo>
                  <a:pt x="249758" y="100556"/>
                </a:lnTo>
                <a:lnTo>
                  <a:pt x="252472" y="69095"/>
                </a:lnTo>
                <a:lnTo>
                  <a:pt x="246200" y="39115"/>
                </a:lnTo>
                <a:lnTo>
                  <a:pt x="233068" y="14747"/>
                </a:lnTo>
                <a:lnTo>
                  <a:pt x="229617" y="11922"/>
                </a:lnTo>
                <a:lnTo>
                  <a:pt x="190601" y="11922"/>
                </a:lnTo>
                <a:lnTo>
                  <a:pt x="186662" y="9285"/>
                </a:lnTo>
                <a:lnTo>
                  <a:pt x="179284" y="3928"/>
                </a:lnTo>
                <a:lnTo>
                  <a:pt x="169665" y="0"/>
                </a:lnTo>
                <a:close/>
              </a:path>
              <a:path w="372109" h="358775">
                <a:moveTo>
                  <a:pt x="306987" y="91469"/>
                </a:moveTo>
                <a:lnTo>
                  <a:pt x="276241" y="95475"/>
                </a:lnTo>
                <a:lnTo>
                  <a:pt x="247954" y="109357"/>
                </a:lnTo>
                <a:lnTo>
                  <a:pt x="246240" y="110792"/>
                </a:lnTo>
                <a:lnTo>
                  <a:pt x="356100" y="110792"/>
                </a:lnTo>
                <a:lnTo>
                  <a:pt x="353047" y="104709"/>
                </a:lnTo>
                <a:lnTo>
                  <a:pt x="334490" y="95244"/>
                </a:lnTo>
                <a:lnTo>
                  <a:pt x="306987" y="91469"/>
                </a:lnTo>
                <a:close/>
              </a:path>
              <a:path w="372109" h="358775">
                <a:moveTo>
                  <a:pt x="207209" y="35"/>
                </a:moveTo>
                <a:lnTo>
                  <a:pt x="199820" y="4280"/>
                </a:lnTo>
                <a:lnTo>
                  <a:pt x="193972" y="9397"/>
                </a:lnTo>
                <a:lnTo>
                  <a:pt x="190601" y="11922"/>
                </a:lnTo>
                <a:lnTo>
                  <a:pt x="229617" y="11922"/>
                </a:lnTo>
                <a:lnTo>
                  <a:pt x="215201" y="124"/>
                </a:lnTo>
                <a:lnTo>
                  <a:pt x="207209" y="35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bk object 63"/>
          <p:cNvSpPr/>
          <p:nvPr/>
        </p:nvSpPr>
        <p:spPr>
          <a:xfrm>
            <a:off x="7433510" y="2745340"/>
            <a:ext cx="243860" cy="219823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4" name="bk object 64"/>
          <p:cNvSpPr/>
          <p:nvPr/>
        </p:nvSpPr>
        <p:spPr>
          <a:xfrm>
            <a:off x="7635900" y="4372445"/>
            <a:ext cx="143569" cy="338406"/>
          </a:xfrm>
          <a:custGeom>
            <a:avLst/>
            <a:gdLst/>
            <a:ahLst/>
            <a:cxnLst/>
            <a:rect l="l" t="t" r="r" b="b"/>
            <a:pathLst>
              <a:path w="143509" h="338454">
                <a:moveTo>
                  <a:pt x="143173" y="311216"/>
                </a:moveTo>
                <a:lnTo>
                  <a:pt x="79476" y="311216"/>
                </a:lnTo>
                <a:lnTo>
                  <a:pt x="81106" y="315667"/>
                </a:lnTo>
                <a:lnTo>
                  <a:pt x="83927" y="324338"/>
                </a:lnTo>
                <a:lnTo>
                  <a:pt x="89406" y="333176"/>
                </a:lnTo>
                <a:lnTo>
                  <a:pt x="99009" y="338127"/>
                </a:lnTo>
                <a:lnTo>
                  <a:pt x="119577" y="334885"/>
                </a:lnTo>
                <a:lnTo>
                  <a:pt x="143173" y="322238"/>
                </a:lnTo>
                <a:lnTo>
                  <a:pt x="143173" y="311216"/>
                </a:lnTo>
                <a:close/>
              </a:path>
              <a:path w="143509" h="338454">
                <a:moveTo>
                  <a:pt x="143173" y="196116"/>
                </a:moveTo>
                <a:lnTo>
                  <a:pt x="96672" y="196116"/>
                </a:lnTo>
                <a:lnTo>
                  <a:pt x="63021" y="228586"/>
                </a:lnTo>
                <a:lnTo>
                  <a:pt x="46785" y="283968"/>
                </a:lnTo>
                <a:lnTo>
                  <a:pt x="52654" y="306314"/>
                </a:lnTo>
                <a:lnTo>
                  <a:pt x="59057" y="311082"/>
                </a:lnTo>
                <a:lnTo>
                  <a:pt x="67527" y="311989"/>
                </a:lnTo>
                <a:lnTo>
                  <a:pt x="75265" y="311284"/>
                </a:lnTo>
                <a:lnTo>
                  <a:pt x="79476" y="311216"/>
                </a:lnTo>
                <a:lnTo>
                  <a:pt x="143173" y="311216"/>
                </a:lnTo>
                <a:lnTo>
                  <a:pt x="143173" y="196116"/>
                </a:lnTo>
                <a:close/>
              </a:path>
              <a:path w="143509" h="338454">
                <a:moveTo>
                  <a:pt x="62620" y="67408"/>
                </a:moveTo>
                <a:lnTo>
                  <a:pt x="35379" y="72383"/>
                </a:lnTo>
                <a:lnTo>
                  <a:pt x="15938" y="84876"/>
                </a:lnTo>
                <a:lnTo>
                  <a:pt x="13380" y="92442"/>
                </a:lnTo>
                <a:lnTo>
                  <a:pt x="15135" y="100780"/>
                </a:lnTo>
                <a:lnTo>
                  <a:pt x="18199" y="107922"/>
                </a:lnTo>
                <a:lnTo>
                  <a:pt x="19570" y="111902"/>
                </a:lnTo>
                <a:lnTo>
                  <a:pt x="15830" y="114817"/>
                </a:lnTo>
                <a:lnTo>
                  <a:pt x="8451" y="120171"/>
                </a:lnTo>
                <a:lnTo>
                  <a:pt x="1739" y="128109"/>
                </a:lnTo>
                <a:lnTo>
                  <a:pt x="29471" y="176558"/>
                </a:lnTo>
                <a:lnTo>
                  <a:pt x="87756" y="196776"/>
                </a:lnTo>
                <a:lnTo>
                  <a:pt x="90487" y="196700"/>
                </a:lnTo>
                <a:lnTo>
                  <a:pt x="93510" y="196446"/>
                </a:lnTo>
                <a:lnTo>
                  <a:pt x="96672" y="196116"/>
                </a:lnTo>
                <a:lnTo>
                  <a:pt x="143173" y="196116"/>
                </a:lnTo>
                <a:lnTo>
                  <a:pt x="143173" y="92674"/>
                </a:lnTo>
                <a:lnTo>
                  <a:pt x="134327" y="92674"/>
                </a:lnTo>
                <a:lnTo>
                  <a:pt x="130136" y="88813"/>
                </a:lnTo>
                <a:lnTo>
                  <a:pt x="125996" y="85473"/>
                </a:lnTo>
                <a:lnTo>
                  <a:pt x="122161" y="83010"/>
                </a:lnTo>
                <a:lnTo>
                  <a:pt x="93076" y="70700"/>
                </a:lnTo>
                <a:lnTo>
                  <a:pt x="62620" y="67408"/>
                </a:lnTo>
                <a:close/>
              </a:path>
              <a:path w="143509" h="338454">
                <a:moveTo>
                  <a:pt x="143173" y="0"/>
                </a:moveTo>
                <a:lnTo>
                  <a:pt x="132178" y="22729"/>
                </a:lnTo>
                <a:lnTo>
                  <a:pt x="126485" y="53215"/>
                </a:lnTo>
                <a:lnTo>
                  <a:pt x="130936" y="84407"/>
                </a:lnTo>
                <a:lnTo>
                  <a:pt x="131851" y="86985"/>
                </a:lnTo>
                <a:lnTo>
                  <a:pt x="133045" y="89779"/>
                </a:lnTo>
                <a:lnTo>
                  <a:pt x="134327" y="92674"/>
                </a:lnTo>
                <a:lnTo>
                  <a:pt x="143173" y="92674"/>
                </a:lnTo>
                <a:lnTo>
                  <a:pt x="143173" y="0"/>
                </a:lnTo>
                <a:close/>
              </a:path>
            </a:pathLst>
          </a:custGeom>
          <a:solidFill>
            <a:srgbClr val="FDEEED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5" name="bk object 65"/>
          <p:cNvSpPr/>
          <p:nvPr/>
        </p:nvSpPr>
        <p:spPr>
          <a:xfrm>
            <a:off x="7433510" y="4090675"/>
            <a:ext cx="243860" cy="219822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6" name="bk object 66"/>
          <p:cNvSpPr/>
          <p:nvPr/>
        </p:nvSpPr>
        <p:spPr>
          <a:xfrm>
            <a:off x="7485461" y="5009586"/>
            <a:ext cx="243885" cy="219819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3128" y="3663354"/>
            <a:ext cx="2713193" cy="17034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0" b="1" i="0">
                <a:solidFill>
                  <a:srgbClr val="DE536B"/>
                </a:solidFill>
                <a:latin typeface="UD デジタル 教科書体 NP-B"/>
                <a:cs typeface="UD デジタル 教科書体 NP-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2/26/2018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078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hyperlink" Target="http://www.askult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k object 67"/>
          <p:cNvSpPr/>
          <p:nvPr/>
        </p:nvSpPr>
        <p:spPr>
          <a:xfrm>
            <a:off x="491395" y="488055"/>
            <a:ext cx="6699204" cy="80851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0" name="図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638" y="1505797"/>
            <a:ext cx="3026670" cy="2093980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3128" y="3663354"/>
            <a:ext cx="3006010" cy="1703456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>
              <a:spcBef>
                <a:spcPts val="110"/>
              </a:spcBef>
            </a:pPr>
            <a:r>
              <a:rPr spc="-645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写真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046343" y="5319018"/>
            <a:ext cx="4260671" cy="1703457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defTabSz="914309">
              <a:spcBef>
                <a:spcPts val="110"/>
              </a:spcBef>
            </a:pPr>
            <a:r>
              <a:rPr sz="10999" b="1" spc="-645" dirty="0">
                <a:solidFill>
                  <a:srgbClr val="DE536B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UD デジタル 教科書体 NP-B"/>
              </a:rPr>
              <a:t>撮影会</a:t>
            </a:r>
            <a:endParaRPr sz="10999" dirty="0">
              <a:solidFill>
                <a:prstClr val="black"/>
              </a:solidFill>
              <a:latin typeface="游明朝 Demibold" panose="02020600000000000000" pitchFamily="18" charset="-128"/>
              <a:ea typeface="游明朝 Demibold" panose="02020600000000000000" pitchFamily="18" charset="-128"/>
              <a:cs typeface="UD デジタル 教科書体 NP-B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69702" y="8506995"/>
            <a:ext cx="3589934" cy="1218388"/>
          </a:xfrm>
          <a:prstGeom prst="rect">
            <a:avLst/>
          </a:prstGeom>
        </p:spPr>
        <p:txBody>
          <a:bodyPr vert="horz" wrap="square" lIns="0" tIns="177774" rIns="0" bIns="0" rtlCol="0">
            <a:spAutoFit/>
          </a:bodyPr>
          <a:lstStyle/>
          <a:p>
            <a:pPr marL="12699" defTabSz="914309">
              <a:spcBef>
                <a:spcPts val="1400"/>
              </a:spcBef>
            </a:pPr>
            <a:r>
              <a:rPr sz="4650" b="1" spc="325" dirty="0">
                <a:solidFill>
                  <a:srgbClr val="FFFFFF"/>
                </a:solidFill>
                <a:latin typeface="游明朝 Demibold"/>
                <a:cs typeface="游明朝 Demibold"/>
              </a:rPr>
              <a:t>3/15～4/15</a:t>
            </a:r>
            <a:endParaRPr sz="4650" dirty="0">
              <a:solidFill>
                <a:prstClr val="black"/>
              </a:solidFill>
              <a:latin typeface="游明朝 Demibold"/>
              <a:cs typeface="游明朝 Demibold"/>
            </a:endParaRPr>
          </a:p>
          <a:p>
            <a:pPr marL="109209" defTabSz="914309">
              <a:spcBef>
                <a:spcPts val="470"/>
              </a:spcBef>
            </a:pPr>
            <a:r>
              <a:rPr sz="1700" b="1" i="1" dirty="0">
                <a:solidFill>
                  <a:srgbClr val="FFFFFF"/>
                </a:solidFill>
                <a:latin typeface="メイリオ"/>
                <a:cs typeface="メイリオ"/>
              </a:rPr>
              <a:t>お問い合わせはこちらまで</a:t>
            </a:r>
            <a:endParaRPr sz="17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66563" y="9731020"/>
            <a:ext cx="3254536" cy="528243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sz="3300" b="1" dirty="0">
                <a:solidFill>
                  <a:srgbClr val="FFFFFF"/>
                </a:solidFill>
                <a:latin typeface="メイリオ"/>
                <a:cs typeface="メイリオ"/>
              </a:rPr>
              <a:t>03-1234-1111</a:t>
            </a:r>
            <a:endParaRPr sz="33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67346" y="10231813"/>
            <a:ext cx="2851370" cy="252596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defTabSz="914309">
              <a:spcBef>
                <a:spcPts val="110"/>
              </a:spcBef>
            </a:pPr>
            <a:r>
              <a:rPr sz="1550" b="1" spc="5" dirty="0">
                <a:solidFill>
                  <a:srgbClr val="FFFFFF"/>
                </a:solidFill>
                <a:latin typeface="メイリオ"/>
                <a:cs typeface="メイリオ"/>
              </a:rPr>
              <a:t>【受付時間】</a:t>
            </a:r>
            <a:r>
              <a:rPr sz="1550" b="1" dirty="0">
                <a:solidFill>
                  <a:srgbClr val="FFFFFF"/>
                </a:solidFill>
                <a:latin typeface="メイリオ"/>
                <a:cs typeface="メイリオ"/>
              </a:rPr>
              <a:t>9：00</a:t>
            </a:r>
            <a:r>
              <a:rPr sz="1550" b="1" spc="-145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1550" b="1" spc="5" dirty="0">
                <a:solidFill>
                  <a:srgbClr val="FFFFFF"/>
                </a:solidFill>
                <a:latin typeface="メイリオ"/>
                <a:cs typeface="メイリオ"/>
              </a:rPr>
              <a:t>～</a:t>
            </a:r>
            <a:r>
              <a:rPr sz="1550" b="1" spc="-145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1550" b="1" dirty="0">
                <a:solidFill>
                  <a:srgbClr val="FFFFFF"/>
                </a:solidFill>
                <a:latin typeface="メイリオ"/>
                <a:cs typeface="メイリオ"/>
              </a:rPr>
              <a:t>18：00</a:t>
            </a:r>
            <a:endParaRPr sz="15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024243" y="8783057"/>
            <a:ext cx="3268503" cy="681256"/>
          </a:xfrm>
          <a:prstGeom prst="rect">
            <a:avLst/>
          </a:prstGeom>
        </p:spPr>
        <p:txBody>
          <a:bodyPr vert="horz" wrap="square" lIns="0" tIns="39999" rIns="0" bIns="0" rtlCol="0">
            <a:spAutoFit/>
          </a:bodyPr>
          <a:lstStyle/>
          <a:p>
            <a:pPr marL="12699" defTabSz="914309">
              <a:spcBef>
                <a:spcPts val="315"/>
              </a:spcBef>
            </a:pPr>
            <a:r>
              <a:rPr sz="1550" b="1" dirty="0">
                <a:solidFill>
                  <a:srgbClr val="FFFFFF"/>
                </a:solidFill>
                <a:latin typeface="メイリオ"/>
                <a:cs typeface="メイリオ"/>
              </a:rPr>
              <a:t>U</a:t>
            </a:r>
            <a:r>
              <a:rPr sz="1550" b="1" dirty="0">
                <a:solidFill>
                  <a:srgbClr val="FFFFFF"/>
                </a:solidFill>
                <a:latin typeface="メイリオ"/>
                <a:cs typeface="メイリオ"/>
                <a:hlinkClick r:id="rId4"/>
              </a:rPr>
              <a:t>RL：http://www.askult.com/</a:t>
            </a:r>
            <a:endParaRPr sz="1550" dirty="0">
              <a:solidFill>
                <a:prstClr val="black"/>
              </a:solidFill>
              <a:latin typeface="メイリオ"/>
              <a:cs typeface="メイリオ"/>
            </a:endParaRPr>
          </a:p>
          <a:p>
            <a:pPr marL="12699" defTabSz="914309">
              <a:spcBef>
                <a:spcPts val="320"/>
              </a:spcBef>
            </a:pPr>
            <a:r>
              <a:rPr sz="2300" b="1" spc="15" dirty="0">
                <a:solidFill>
                  <a:srgbClr val="FFFFFF"/>
                </a:solidFill>
                <a:latin typeface="メイリオ"/>
                <a:cs typeface="メイリオ"/>
              </a:rPr>
              <a:t>アスクルフォトショップ</a:t>
            </a:r>
            <a:endParaRPr sz="23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pic>
        <p:nvPicPr>
          <p:cNvPr id="49" name="図 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636" y="9464313"/>
            <a:ext cx="3316231" cy="110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15409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126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HG丸ｺﾞｼｯｸM-PRO</vt:lpstr>
      <vt:lpstr>ＭＳ Ｐゴシック</vt:lpstr>
      <vt:lpstr>News Gothic MT</vt:lpstr>
      <vt:lpstr>UD デジタル 教科書体 NP-B</vt:lpstr>
      <vt:lpstr>メイリオ</vt:lpstr>
      <vt:lpstr>游明朝 Demibold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1_Office Theme</vt:lpstr>
      <vt:lpstr>PowerPoint プレゼンテーション</vt:lpstr>
      <vt:lpstr>写真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2018-02-26T08:23:42Z</dcterms:modified>
</cp:coreProperties>
</file>