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697" r:id="rId3"/>
  </p:sldMasterIdLst>
  <p:notesMasterIdLst>
    <p:notesMasterId r:id="rId6"/>
  </p:notesMasterIdLst>
  <p:handoutMasterIdLst>
    <p:handoutMasterId r:id="rId7"/>
  </p:handoutMasterIdLst>
  <p:sldIdLst>
    <p:sldId id="260" r:id="rId4"/>
    <p:sldId id="265" r:id="rId5"/>
  </p:sldIdLst>
  <p:sldSz cx="7775575" cy="10907713"/>
  <p:notesSz cx="6742113" cy="987266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5727"/>
    <a:srgbClr val="923186"/>
    <a:srgbClr val="489D2F"/>
    <a:srgbClr val="DC2A6B"/>
    <a:srgbClr val="B0D2DF"/>
    <a:srgbClr val="EDACB7"/>
    <a:srgbClr val="FAF4B2"/>
    <a:srgbClr val="FFFDDB"/>
    <a:srgbClr val="232725"/>
    <a:srgbClr val="1113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110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22070" cy="493409"/>
          </a:xfrm>
          <a:prstGeom prst="rect">
            <a:avLst/>
          </a:prstGeom>
        </p:spPr>
        <p:txBody>
          <a:bodyPr vert="horz" lIns="85455" tIns="42729" rIns="85455" bIns="42729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8585" y="0"/>
            <a:ext cx="2922070" cy="493409"/>
          </a:xfrm>
          <a:prstGeom prst="rect">
            <a:avLst/>
          </a:prstGeom>
        </p:spPr>
        <p:txBody>
          <a:bodyPr vert="horz" lIns="85455" tIns="42729" rIns="85455" bIns="42729" rtlCol="0"/>
          <a:lstStyle>
            <a:lvl1pPr algn="r">
              <a:defRPr sz="1000"/>
            </a:lvl1pPr>
          </a:lstStyle>
          <a:p>
            <a:fld id="{EA4C0380-2DE9-498B-B68D-60B46204BA80}" type="datetimeFigureOut">
              <a:rPr kumimoji="1" lang="ja-JP" altLang="en-US" smtClean="0"/>
              <a:t>2018/2/26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7760"/>
            <a:ext cx="2922070" cy="493408"/>
          </a:xfrm>
          <a:prstGeom prst="rect">
            <a:avLst/>
          </a:prstGeom>
        </p:spPr>
        <p:txBody>
          <a:bodyPr vert="horz" lIns="85455" tIns="42729" rIns="85455" bIns="42729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8585" y="9377760"/>
            <a:ext cx="2922070" cy="493408"/>
          </a:xfrm>
          <a:prstGeom prst="rect">
            <a:avLst/>
          </a:prstGeom>
        </p:spPr>
        <p:txBody>
          <a:bodyPr vert="horz" lIns="85455" tIns="42729" rIns="85455" bIns="42729" rtlCol="0" anchor="b"/>
          <a:lstStyle>
            <a:lvl1pPr algn="r">
              <a:defRPr sz="10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2921582" cy="495346"/>
          </a:xfrm>
          <a:prstGeom prst="rect">
            <a:avLst/>
          </a:prstGeom>
        </p:spPr>
        <p:txBody>
          <a:bodyPr vert="horz" lIns="90806" tIns="45404" rIns="90806" bIns="45404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8" y="3"/>
            <a:ext cx="2921582" cy="495346"/>
          </a:xfrm>
          <a:prstGeom prst="rect">
            <a:avLst/>
          </a:prstGeom>
        </p:spPr>
        <p:txBody>
          <a:bodyPr vert="horz" lIns="90806" tIns="45404" rIns="90806" bIns="45404" rtlCol="0"/>
          <a:lstStyle>
            <a:lvl1pPr algn="r">
              <a:defRPr sz="1000"/>
            </a:lvl1pPr>
          </a:lstStyle>
          <a:p>
            <a:fld id="{70F99883-74AE-4A2C-81B7-5B86A08198C0}" type="datetimeFigureOut">
              <a:rPr kumimoji="1" lang="ja-JP" altLang="en-US" smtClean="0"/>
              <a:t>2018/2/26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84400" y="1233488"/>
            <a:ext cx="2373313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06" tIns="45404" rIns="90806" bIns="45404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751223"/>
            <a:ext cx="5393690" cy="3887361"/>
          </a:xfrm>
          <a:prstGeom prst="rect">
            <a:avLst/>
          </a:prstGeom>
        </p:spPr>
        <p:txBody>
          <a:bodyPr vert="horz" lIns="90806" tIns="45404" rIns="90806" bIns="4540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377321"/>
            <a:ext cx="2921582" cy="495345"/>
          </a:xfrm>
          <a:prstGeom prst="rect">
            <a:avLst/>
          </a:prstGeom>
        </p:spPr>
        <p:txBody>
          <a:bodyPr vert="horz" lIns="90806" tIns="45404" rIns="90806" bIns="45404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8" y="9377321"/>
            <a:ext cx="2921582" cy="495345"/>
          </a:xfrm>
          <a:prstGeom prst="rect">
            <a:avLst/>
          </a:prstGeom>
        </p:spPr>
        <p:txBody>
          <a:bodyPr vert="horz" lIns="90806" tIns="45404" rIns="90806" bIns="45404" rtlCol="0" anchor="b"/>
          <a:lstStyle>
            <a:lvl1pPr algn="r">
              <a:defRPr sz="10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2/26/2018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448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30240" y="0"/>
            <a:ext cx="7443221" cy="109064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2959502" y="8215539"/>
            <a:ext cx="1870715" cy="18376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5436889" y="8215539"/>
            <a:ext cx="1870715" cy="18376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bk object 21"/>
          <p:cNvSpPr/>
          <p:nvPr/>
        </p:nvSpPr>
        <p:spPr>
          <a:xfrm>
            <a:off x="482127" y="8215539"/>
            <a:ext cx="1870715" cy="18376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bk object 22"/>
          <p:cNvSpPr/>
          <p:nvPr/>
        </p:nvSpPr>
        <p:spPr>
          <a:xfrm>
            <a:off x="476171" y="416635"/>
            <a:ext cx="3220009" cy="168834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bk object 23"/>
          <p:cNvSpPr/>
          <p:nvPr/>
        </p:nvSpPr>
        <p:spPr>
          <a:xfrm>
            <a:off x="5105413" y="1380733"/>
            <a:ext cx="2268639" cy="147806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bk object 24"/>
          <p:cNvSpPr/>
          <p:nvPr/>
        </p:nvSpPr>
        <p:spPr>
          <a:xfrm>
            <a:off x="408954" y="601739"/>
            <a:ext cx="6803628" cy="9809323"/>
          </a:xfrm>
          <a:custGeom>
            <a:avLst/>
            <a:gdLst/>
            <a:ahLst/>
            <a:cxnLst/>
            <a:rect l="l" t="t" r="r" b="b"/>
            <a:pathLst>
              <a:path w="6800850" h="9810750">
                <a:moveTo>
                  <a:pt x="6800532" y="9810254"/>
                </a:moveTo>
                <a:lnTo>
                  <a:pt x="0" y="9810254"/>
                </a:lnTo>
                <a:lnTo>
                  <a:pt x="0" y="0"/>
                </a:lnTo>
                <a:lnTo>
                  <a:pt x="6800532" y="0"/>
                </a:lnTo>
                <a:lnTo>
                  <a:pt x="6800532" y="9810254"/>
                </a:lnTo>
                <a:close/>
              </a:path>
            </a:pathLst>
          </a:custGeom>
          <a:ln w="71996">
            <a:solidFill>
              <a:srgbClr val="00A6A1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bk object 25"/>
          <p:cNvSpPr/>
          <p:nvPr/>
        </p:nvSpPr>
        <p:spPr>
          <a:xfrm>
            <a:off x="536006" y="728721"/>
            <a:ext cx="6549524" cy="9555360"/>
          </a:xfrm>
          <a:custGeom>
            <a:avLst/>
            <a:gdLst/>
            <a:ahLst/>
            <a:cxnLst/>
            <a:rect l="l" t="t" r="r" b="b"/>
            <a:pathLst>
              <a:path w="6546850" h="9556750">
                <a:moveTo>
                  <a:pt x="0" y="0"/>
                </a:moveTo>
                <a:lnTo>
                  <a:pt x="6546532" y="0"/>
                </a:lnTo>
                <a:lnTo>
                  <a:pt x="6546532" y="9556254"/>
                </a:lnTo>
                <a:lnTo>
                  <a:pt x="0" y="9556254"/>
                </a:lnTo>
                <a:lnTo>
                  <a:pt x="0" y="0"/>
                </a:lnTo>
                <a:close/>
              </a:path>
            </a:pathLst>
          </a:custGeom>
          <a:ln w="36004">
            <a:solidFill>
              <a:srgbClr val="00A6A1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9096" y="436309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2/26/2018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834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162" y="4759876"/>
            <a:ext cx="5431547" cy="1761748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725628" y="5314903"/>
            <a:ext cx="4174614" cy="638082"/>
          </a:xfrm>
          <a:prstGeom prst="rect">
            <a:avLst/>
          </a:prstGeom>
        </p:spPr>
        <p:txBody>
          <a:bodyPr vert="horz" wrap="square" lIns="0" tIns="15238" rIns="0" bIns="0" rtlCol="0">
            <a:spAutoFit/>
          </a:bodyPr>
          <a:lstStyle/>
          <a:p>
            <a:pPr marL="12699" algn="ctr" defTabSz="914309">
              <a:spcBef>
                <a:spcPts val="120"/>
              </a:spcBef>
            </a:pPr>
            <a:r>
              <a:rPr sz="4000" spc="10" dirty="0">
                <a:solidFill>
                  <a:srgbClr val="FFFFFF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SimSun"/>
              </a:rPr>
              <a:t>レイニーデーセール</a:t>
            </a:r>
            <a:endParaRPr sz="4000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  <a:cs typeface="SimSu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3947" y="6167299"/>
            <a:ext cx="5637979" cy="1285688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marR="5079" indent="431757" defTabSz="914309">
              <a:lnSpc>
                <a:spcPct val="121600"/>
              </a:lnSpc>
              <a:spcBef>
                <a:spcPts val="100"/>
              </a:spcBef>
            </a:pPr>
            <a:r>
              <a:rPr sz="3400" b="1" dirty="0">
                <a:solidFill>
                  <a:srgbClr val="595857"/>
                </a:solidFill>
                <a:latin typeface="メイリオ"/>
                <a:cs typeface="メイリオ"/>
              </a:rPr>
              <a:t>雨の降る日はお買い得！  雨の日限定のセールを開催中</a:t>
            </a:r>
            <a:endParaRPr sz="340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426" y="1631959"/>
            <a:ext cx="3596647" cy="346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66799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112</Words>
  <Application>Microsoft Office PowerPoint</Application>
  <PresentationFormat>ユーザー設定</PresentationFormat>
  <Paragraphs>19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HGPｺﾞｼｯｸM</vt:lpstr>
      <vt:lpstr>HG丸ｺﾞｼｯｸM-PRO</vt:lpstr>
      <vt:lpstr>ＭＳ Ｐゴシック</vt:lpstr>
      <vt:lpstr>News Gothic MT</vt:lpstr>
      <vt:lpstr>SimSun</vt:lpstr>
      <vt:lpstr>メイリオ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2018-02-26T08:48:03Z</dcterms:modified>
</cp:coreProperties>
</file>