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7" r:id="rId3"/>
  </p:sldMasterIdLst>
  <p:notesMasterIdLst>
    <p:notesMasterId r:id="rId6"/>
  </p:notesMasterIdLst>
  <p:handoutMasterIdLst>
    <p:handoutMasterId r:id="rId7"/>
  </p:handoutMasterIdLst>
  <p:sldIdLst>
    <p:sldId id="260" r:id="rId4"/>
    <p:sldId id="265" r:id="rId5"/>
  </p:sldIdLst>
  <p:sldSz cx="7775575" cy="10907713"/>
  <p:notesSz cx="6742113" cy="98726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727"/>
    <a:srgbClr val="923186"/>
    <a:srgbClr val="489D2F"/>
    <a:srgbClr val="DC2A6B"/>
    <a:srgbClr val="B0D2DF"/>
    <a:srgbClr val="EDACB7"/>
    <a:srgbClr val="FAF4B2"/>
    <a:srgbClr val="FFFDDB"/>
    <a:srgbClr val="232725"/>
    <a:srgbClr val="111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8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6" tIns="45404" rIns="90806" bIns="4540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3"/>
            <a:ext cx="5393690" cy="3887361"/>
          </a:xfrm>
          <a:prstGeom prst="rect">
            <a:avLst/>
          </a:prstGeom>
        </p:spPr>
        <p:txBody>
          <a:bodyPr vert="horz" lIns="90806" tIns="45404" rIns="90806" bIns="454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8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799" b="1" i="0">
                <a:solidFill>
                  <a:srgbClr val="EA5515"/>
                </a:solidFill>
                <a:latin typeface="UD デジタル 教科書体 NP-B"/>
                <a:cs typeface="UD デジタル 教科書体 NP-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6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theme" Target="../theme/them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20540" y="-1"/>
            <a:ext cx="7796114" cy="8579329"/>
          </a:xfrm>
          <a:custGeom>
            <a:avLst/>
            <a:gdLst/>
            <a:ahLst/>
            <a:cxnLst/>
            <a:rect l="l" t="t" r="r" b="b"/>
            <a:pathLst>
              <a:path w="7759065" h="8543290">
                <a:moveTo>
                  <a:pt x="0" y="8542947"/>
                </a:moveTo>
                <a:lnTo>
                  <a:pt x="7758938" y="8542947"/>
                </a:lnTo>
                <a:lnTo>
                  <a:pt x="7758938" y="0"/>
                </a:lnTo>
                <a:lnTo>
                  <a:pt x="0" y="0"/>
                </a:lnTo>
                <a:lnTo>
                  <a:pt x="0" y="8542947"/>
                </a:lnTo>
                <a:close/>
              </a:path>
            </a:pathLst>
          </a:custGeom>
          <a:solidFill>
            <a:srgbClr val="F5F6C8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-1" y="8564650"/>
            <a:ext cx="7775575" cy="2453870"/>
          </a:xfrm>
          <a:custGeom>
            <a:avLst/>
            <a:gdLst/>
            <a:ahLst/>
            <a:cxnLst/>
            <a:rect l="l" t="t" r="r" b="b"/>
            <a:pathLst>
              <a:path w="7735570" h="2319654">
                <a:moveTo>
                  <a:pt x="0" y="2319655"/>
                </a:moveTo>
                <a:lnTo>
                  <a:pt x="7735506" y="2319655"/>
                </a:lnTo>
                <a:lnTo>
                  <a:pt x="7735506" y="0"/>
                </a:lnTo>
                <a:lnTo>
                  <a:pt x="0" y="0"/>
                </a:lnTo>
                <a:lnTo>
                  <a:pt x="0" y="2319655"/>
                </a:lnTo>
                <a:close/>
              </a:path>
            </a:pathLst>
          </a:custGeom>
          <a:solidFill>
            <a:srgbClr val="CFE39E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14426" y="323127"/>
            <a:ext cx="7212112" cy="78683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443386" y="22917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50" y="282514"/>
                </a:moveTo>
                <a:lnTo>
                  <a:pt x="183375" y="282514"/>
                </a:lnTo>
                <a:lnTo>
                  <a:pt x="184531" y="288102"/>
                </a:lnTo>
                <a:lnTo>
                  <a:pt x="203856" y="324561"/>
                </a:lnTo>
                <a:lnTo>
                  <a:pt x="251536" y="357111"/>
                </a:lnTo>
                <a:lnTo>
                  <a:pt x="274612" y="358434"/>
                </a:lnTo>
                <a:lnTo>
                  <a:pt x="281109" y="353812"/>
                </a:lnTo>
                <a:lnTo>
                  <a:pt x="284586" y="346031"/>
                </a:lnTo>
                <a:lnTo>
                  <a:pt x="286308" y="338448"/>
                </a:lnTo>
                <a:lnTo>
                  <a:pt x="287540" y="334419"/>
                </a:lnTo>
                <a:lnTo>
                  <a:pt x="292270" y="334253"/>
                </a:lnTo>
                <a:lnTo>
                  <a:pt x="301408" y="334253"/>
                </a:lnTo>
                <a:lnTo>
                  <a:pt x="311484" y="331784"/>
                </a:lnTo>
                <a:lnTo>
                  <a:pt x="319151" y="324182"/>
                </a:lnTo>
                <a:lnTo>
                  <a:pt x="322436" y="303621"/>
                </a:lnTo>
                <a:lnTo>
                  <a:pt x="318650" y="282514"/>
                </a:lnTo>
                <a:close/>
              </a:path>
              <a:path w="372110" h="358775">
                <a:moveTo>
                  <a:pt x="155169" y="329834"/>
                </a:moveTo>
                <a:lnTo>
                  <a:pt x="79463" y="329834"/>
                </a:lnTo>
                <a:lnTo>
                  <a:pt x="81135" y="334419"/>
                </a:lnTo>
                <a:lnTo>
                  <a:pt x="83910" y="342955"/>
                </a:lnTo>
                <a:lnTo>
                  <a:pt x="89388" y="351789"/>
                </a:lnTo>
                <a:lnTo>
                  <a:pt x="98996" y="356733"/>
                </a:lnTo>
                <a:lnTo>
                  <a:pt x="119559" y="353491"/>
                </a:lnTo>
                <a:lnTo>
                  <a:pt x="144027" y="340380"/>
                </a:lnTo>
                <a:lnTo>
                  <a:pt x="155169" y="329834"/>
                </a:lnTo>
                <a:close/>
              </a:path>
              <a:path w="372110" h="358775">
                <a:moveTo>
                  <a:pt x="316768" y="214721"/>
                </a:moveTo>
                <a:lnTo>
                  <a:pt x="96659" y="214721"/>
                </a:lnTo>
                <a:lnTo>
                  <a:pt x="91668" y="217541"/>
                </a:lnTo>
                <a:lnTo>
                  <a:pt x="62996" y="247192"/>
                </a:lnTo>
                <a:lnTo>
                  <a:pt x="46758" y="302574"/>
                </a:lnTo>
                <a:lnTo>
                  <a:pt x="52628" y="324919"/>
                </a:lnTo>
                <a:lnTo>
                  <a:pt x="59041" y="329693"/>
                </a:lnTo>
                <a:lnTo>
                  <a:pt x="67517" y="330601"/>
                </a:lnTo>
                <a:lnTo>
                  <a:pt x="75258" y="329896"/>
                </a:lnTo>
                <a:lnTo>
                  <a:pt x="79463" y="329834"/>
                </a:lnTo>
                <a:lnTo>
                  <a:pt x="155169" y="329834"/>
                </a:lnTo>
                <a:lnTo>
                  <a:pt x="166547" y="319065"/>
                </a:lnTo>
                <a:lnTo>
                  <a:pt x="181267" y="291213"/>
                </a:lnTo>
                <a:lnTo>
                  <a:pt x="182029" y="288572"/>
                </a:lnTo>
                <a:lnTo>
                  <a:pt x="182740" y="285613"/>
                </a:lnTo>
                <a:lnTo>
                  <a:pt x="183375" y="282514"/>
                </a:lnTo>
                <a:lnTo>
                  <a:pt x="318650" y="282514"/>
                </a:lnTo>
                <a:lnTo>
                  <a:pt x="282295" y="225669"/>
                </a:lnTo>
                <a:lnTo>
                  <a:pt x="275336" y="221363"/>
                </a:lnTo>
                <a:lnTo>
                  <a:pt x="288131" y="221363"/>
                </a:lnTo>
                <a:lnTo>
                  <a:pt x="316768" y="214721"/>
                </a:lnTo>
                <a:close/>
              </a:path>
              <a:path w="372110" h="358775">
                <a:moveTo>
                  <a:pt x="288131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76" y="221846"/>
                </a:lnTo>
                <a:lnTo>
                  <a:pt x="286981" y="221630"/>
                </a:lnTo>
                <a:lnTo>
                  <a:pt x="288131" y="221363"/>
                </a:lnTo>
                <a:close/>
              </a:path>
              <a:path w="372110" h="358775">
                <a:moveTo>
                  <a:pt x="62599" y="86019"/>
                </a:moveTo>
                <a:lnTo>
                  <a:pt x="35353" y="90996"/>
                </a:lnTo>
                <a:lnTo>
                  <a:pt x="15900" y="103495"/>
                </a:lnTo>
                <a:lnTo>
                  <a:pt x="13449" y="110784"/>
                </a:lnTo>
                <a:lnTo>
                  <a:pt x="13409" y="111292"/>
                </a:lnTo>
                <a:lnTo>
                  <a:pt x="15124" y="119387"/>
                </a:lnTo>
                <a:lnTo>
                  <a:pt x="18191" y="126528"/>
                </a:lnTo>
                <a:lnTo>
                  <a:pt x="19558" y="130507"/>
                </a:lnTo>
                <a:lnTo>
                  <a:pt x="15809" y="133424"/>
                </a:lnTo>
                <a:lnTo>
                  <a:pt x="8426" y="138783"/>
                </a:lnTo>
                <a:lnTo>
                  <a:pt x="1720" y="146726"/>
                </a:lnTo>
                <a:lnTo>
                  <a:pt x="29459" y="195165"/>
                </a:lnTo>
                <a:lnTo>
                  <a:pt x="87731" y="215382"/>
                </a:lnTo>
                <a:lnTo>
                  <a:pt x="90462" y="215305"/>
                </a:lnTo>
                <a:lnTo>
                  <a:pt x="93497" y="215051"/>
                </a:lnTo>
                <a:lnTo>
                  <a:pt x="96659" y="214721"/>
                </a:lnTo>
                <a:lnTo>
                  <a:pt x="316768" y="214721"/>
                </a:lnTo>
                <a:lnTo>
                  <a:pt x="317754" y="214493"/>
                </a:lnTo>
                <a:lnTo>
                  <a:pt x="344330" y="199259"/>
                </a:lnTo>
                <a:lnTo>
                  <a:pt x="363450" y="179225"/>
                </a:lnTo>
                <a:lnTo>
                  <a:pt x="371856" y="157685"/>
                </a:lnTo>
                <a:lnTo>
                  <a:pt x="369460" y="150064"/>
                </a:lnTo>
                <a:lnTo>
                  <a:pt x="363134" y="144360"/>
                </a:lnTo>
                <a:lnTo>
                  <a:pt x="356450" y="140394"/>
                </a:lnTo>
                <a:lnTo>
                  <a:pt x="352983" y="137988"/>
                </a:lnTo>
                <a:lnTo>
                  <a:pt x="354293" y="133410"/>
                </a:lnTo>
                <a:lnTo>
                  <a:pt x="357117" y="124734"/>
                </a:lnTo>
                <a:lnTo>
                  <a:pt x="357884" y="114369"/>
                </a:lnTo>
                <a:lnTo>
                  <a:pt x="356333" y="111292"/>
                </a:lnTo>
                <a:lnTo>
                  <a:pt x="134302" y="111292"/>
                </a:lnTo>
                <a:lnTo>
                  <a:pt x="130124" y="107419"/>
                </a:lnTo>
                <a:lnTo>
                  <a:pt x="126009" y="104091"/>
                </a:lnTo>
                <a:lnTo>
                  <a:pt x="122148" y="101615"/>
                </a:lnTo>
                <a:lnTo>
                  <a:pt x="93058" y="89311"/>
                </a:lnTo>
                <a:lnTo>
                  <a:pt x="62599" y="86019"/>
                </a:lnTo>
                <a:close/>
              </a:path>
              <a:path w="372110" h="358775">
                <a:moveTo>
                  <a:pt x="169670" y="0"/>
                </a:moveTo>
                <a:lnTo>
                  <a:pt x="158991" y="1641"/>
                </a:lnTo>
                <a:lnTo>
                  <a:pt x="144259" y="16349"/>
                </a:lnTo>
                <a:lnTo>
                  <a:pt x="132170" y="41339"/>
                </a:lnTo>
                <a:lnTo>
                  <a:pt x="126474" y="71823"/>
                </a:lnTo>
                <a:lnTo>
                  <a:pt x="130924" y="103012"/>
                </a:lnTo>
                <a:lnTo>
                  <a:pt x="131826" y="105590"/>
                </a:lnTo>
                <a:lnTo>
                  <a:pt x="133019" y="108384"/>
                </a:lnTo>
                <a:lnTo>
                  <a:pt x="134302" y="111292"/>
                </a:lnTo>
                <a:lnTo>
                  <a:pt x="356333" y="111292"/>
                </a:lnTo>
                <a:lnTo>
                  <a:pt x="356076" y="110784"/>
                </a:lnTo>
                <a:lnTo>
                  <a:pt x="246227" y="110784"/>
                </a:lnTo>
                <a:lnTo>
                  <a:pt x="247688" y="107203"/>
                </a:lnTo>
                <a:lnTo>
                  <a:pt x="248945" y="103736"/>
                </a:lnTo>
                <a:lnTo>
                  <a:pt x="249770" y="100574"/>
                </a:lnTo>
                <a:lnTo>
                  <a:pt x="252470" y="69111"/>
                </a:lnTo>
                <a:lnTo>
                  <a:pt x="246191" y="39125"/>
                </a:lnTo>
                <a:lnTo>
                  <a:pt x="233056" y="14749"/>
                </a:lnTo>
                <a:lnTo>
                  <a:pt x="229627" y="11940"/>
                </a:lnTo>
                <a:lnTo>
                  <a:pt x="190601" y="11940"/>
                </a:lnTo>
                <a:lnTo>
                  <a:pt x="186666" y="9295"/>
                </a:lnTo>
                <a:lnTo>
                  <a:pt x="179292" y="3933"/>
                </a:lnTo>
                <a:lnTo>
                  <a:pt x="169670" y="0"/>
                </a:lnTo>
                <a:close/>
              </a:path>
              <a:path w="372110" h="358775">
                <a:moveTo>
                  <a:pt x="306984" y="91476"/>
                </a:moveTo>
                <a:lnTo>
                  <a:pt x="276237" y="95481"/>
                </a:lnTo>
                <a:lnTo>
                  <a:pt x="247954" y="109362"/>
                </a:lnTo>
                <a:lnTo>
                  <a:pt x="246227" y="110784"/>
                </a:lnTo>
                <a:lnTo>
                  <a:pt x="356076" y="110784"/>
                </a:lnTo>
                <a:lnTo>
                  <a:pt x="353021" y="104726"/>
                </a:lnTo>
                <a:lnTo>
                  <a:pt x="334483" y="95255"/>
                </a:lnTo>
                <a:lnTo>
                  <a:pt x="306984" y="91476"/>
                </a:lnTo>
                <a:close/>
              </a:path>
              <a:path w="372110" h="358775">
                <a:moveTo>
                  <a:pt x="207185" y="30"/>
                </a:moveTo>
                <a:lnTo>
                  <a:pt x="199799" y="4281"/>
                </a:lnTo>
                <a:lnTo>
                  <a:pt x="193961" y="9405"/>
                </a:lnTo>
                <a:lnTo>
                  <a:pt x="190601" y="11940"/>
                </a:lnTo>
                <a:lnTo>
                  <a:pt x="229627" y="11940"/>
                </a:lnTo>
                <a:lnTo>
                  <a:pt x="215188" y="117"/>
                </a:lnTo>
                <a:lnTo>
                  <a:pt x="207185" y="3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0" y="817726"/>
            <a:ext cx="149921" cy="353009"/>
          </a:xfrm>
          <a:custGeom>
            <a:avLst/>
            <a:gdLst/>
            <a:ahLst/>
            <a:cxnLst/>
            <a:rect l="l" t="t" r="r" b="b"/>
            <a:pathLst>
              <a:path w="149860" h="353059">
                <a:moveTo>
                  <a:pt x="0" y="0"/>
                </a:moveTo>
                <a:lnTo>
                  <a:pt x="0" y="335310"/>
                </a:lnTo>
                <a:lnTo>
                  <a:pt x="4414" y="339307"/>
                </a:lnTo>
                <a:lnTo>
                  <a:pt x="29372" y="351292"/>
                </a:lnTo>
                <a:lnTo>
                  <a:pt x="52431" y="352614"/>
                </a:lnTo>
                <a:lnTo>
                  <a:pt x="58949" y="347994"/>
                </a:lnTo>
                <a:lnTo>
                  <a:pt x="62430" y="340217"/>
                </a:lnTo>
                <a:lnTo>
                  <a:pt x="64144" y="332638"/>
                </a:lnTo>
                <a:lnTo>
                  <a:pt x="65360" y="328611"/>
                </a:lnTo>
                <a:lnTo>
                  <a:pt x="70112" y="328445"/>
                </a:lnTo>
                <a:lnTo>
                  <a:pt x="79254" y="328445"/>
                </a:lnTo>
                <a:lnTo>
                  <a:pt x="89336" y="325971"/>
                </a:lnTo>
                <a:lnTo>
                  <a:pt x="96996" y="318362"/>
                </a:lnTo>
                <a:lnTo>
                  <a:pt x="100288" y="297801"/>
                </a:lnTo>
                <a:lnTo>
                  <a:pt x="95388" y="270478"/>
                </a:lnTo>
                <a:lnTo>
                  <a:pt x="60128" y="219861"/>
                </a:lnTo>
                <a:lnTo>
                  <a:pt x="53193" y="215543"/>
                </a:lnTo>
                <a:lnTo>
                  <a:pt x="65978" y="215543"/>
                </a:lnTo>
                <a:lnTo>
                  <a:pt x="95608" y="208679"/>
                </a:lnTo>
                <a:lnTo>
                  <a:pt x="122189" y="193448"/>
                </a:lnTo>
                <a:lnTo>
                  <a:pt x="141308" y="173411"/>
                </a:lnTo>
                <a:lnTo>
                  <a:pt x="149701" y="151865"/>
                </a:lnTo>
                <a:lnTo>
                  <a:pt x="147309" y="144249"/>
                </a:lnTo>
                <a:lnTo>
                  <a:pt x="140977" y="138544"/>
                </a:lnTo>
                <a:lnTo>
                  <a:pt x="134286" y="134575"/>
                </a:lnTo>
                <a:lnTo>
                  <a:pt x="130816" y="132167"/>
                </a:lnTo>
                <a:lnTo>
                  <a:pt x="132140" y="127595"/>
                </a:lnTo>
                <a:lnTo>
                  <a:pt x="134972" y="118918"/>
                </a:lnTo>
                <a:lnTo>
                  <a:pt x="135741" y="108550"/>
                </a:lnTo>
                <a:lnTo>
                  <a:pt x="133940" y="104977"/>
                </a:lnTo>
                <a:lnTo>
                  <a:pt x="24098" y="104977"/>
                </a:lnTo>
                <a:lnTo>
                  <a:pt x="25533" y="101395"/>
                </a:lnTo>
                <a:lnTo>
                  <a:pt x="26816" y="97928"/>
                </a:lnTo>
                <a:lnTo>
                  <a:pt x="27628" y="94766"/>
                </a:lnTo>
                <a:lnTo>
                  <a:pt x="30333" y="63296"/>
                </a:lnTo>
                <a:lnTo>
                  <a:pt x="24053" y="33307"/>
                </a:lnTo>
                <a:lnTo>
                  <a:pt x="10916" y="8934"/>
                </a:lnTo>
                <a:lnTo>
                  <a:pt x="0" y="0"/>
                </a:lnTo>
                <a:close/>
              </a:path>
              <a:path w="149860" h="353059">
                <a:moveTo>
                  <a:pt x="65978" y="215543"/>
                </a:moveTo>
                <a:lnTo>
                  <a:pt x="53193" y="215543"/>
                </a:lnTo>
                <a:lnTo>
                  <a:pt x="57372" y="215886"/>
                </a:lnTo>
                <a:lnTo>
                  <a:pt x="61334" y="216038"/>
                </a:lnTo>
                <a:lnTo>
                  <a:pt x="64827" y="215809"/>
                </a:lnTo>
                <a:lnTo>
                  <a:pt x="65978" y="215543"/>
                </a:lnTo>
                <a:close/>
              </a:path>
              <a:path w="149860" h="353059">
                <a:moveTo>
                  <a:pt x="84837" y="85655"/>
                </a:moveTo>
                <a:lnTo>
                  <a:pt x="54089" y="89660"/>
                </a:lnTo>
                <a:lnTo>
                  <a:pt x="25812" y="103541"/>
                </a:lnTo>
                <a:lnTo>
                  <a:pt x="24098" y="104977"/>
                </a:lnTo>
                <a:lnTo>
                  <a:pt x="133940" y="104977"/>
                </a:lnTo>
                <a:lnTo>
                  <a:pt x="130879" y="98906"/>
                </a:lnTo>
                <a:lnTo>
                  <a:pt x="112339" y="89434"/>
                </a:lnTo>
                <a:lnTo>
                  <a:pt x="84837" y="85655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545098" y="0"/>
            <a:ext cx="276338" cy="140949"/>
          </a:xfrm>
          <a:custGeom>
            <a:avLst/>
            <a:gdLst/>
            <a:ahLst/>
            <a:cxnLst/>
            <a:rect l="l" t="t" r="r" b="b"/>
            <a:pathLst>
              <a:path w="276225" h="140970">
                <a:moveTo>
                  <a:pt x="271904" y="64952"/>
                </a:moveTo>
                <a:lnTo>
                  <a:pt x="136624" y="64952"/>
                </a:lnTo>
                <a:lnTo>
                  <a:pt x="137779" y="70566"/>
                </a:lnTo>
                <a:lnTo>
                  <a:pt x="157116" y="107006"/>
                </a:lnTo>
                <a:lnTo>
                  <a:pt x="204782" y="139562"/>
                </a:lnTo>
                <a:lnTo>
                  <a:pt x="227848" y="140886"/>
                </a:lnTo>
                <a:lnTo>
                  <a:pt x="234356" y="136263"/>
                </a:lnTo>
                <a:lnTo>
                  <a:pt x="237832" y="128482"/>
                </a:lnTo>
                <a:lnTo>
                  <a:pt x="239547" y="120899"/>
                </a:lnTo>
                <a:lnTo>
                  <a:pt x="240776" y="116870"/>
                </a:lnTo>
                <a:lnTo>
                  <a:pt x="245508" y="116710"/>
                </a:lnTo>
                <a:lnTo>
                  <a:pt x="254647" y="116710"/>
                </a:lnTo>
                <a:lnTo>
                  <a:pt x="264726" y="114237"/>
                </a:lnTo>
                <a:lnTo>
                  <a:pt x="272387" y="106634"/>
                </a:lnTo>
                <a:lnTo>
                  <a:pt x="275687" y="86065"/>
                </a:lnTo>
                <a:lnTo>
                  <a:pt x="271904" y="64952"/>
                </a:lnTo>
                <a:close/>
              </a:path>
              <a:path w="276225" h="140970">
                <a:moveTo>
                  <a:pt x="108418" y="112272"/>
                </a:moveTo>
                <a:lnTo>
                  <a:pt x="32725" y="112272"/>
                </a:lnTo>
                <a:lnTo>
                  <a:pt x="34388" y="116870"/>
                </a:lnTo>
                <a:lnTo>
                  <a:pt x="37154" y="125398"/>
                </a:lnTo>
                <a:lnTo>
                  <a:pt x="42630" y="134232"/>
                </a:lnTo>
                <a:lnTo>
                  <a:pt x="52232" y="139171"/>
                </a:lnTo>
                <a:lnTo>
                  <a:pt x="72795" y="135936"/>
                </a:lnTo>
                <a:lnTo>
                  <a:pt x="97263" y="122829"/>
                </a:lnTo>
                <a:lnTo>
                  <a:pt x="108418" y="112272"/>
                </a:lnTo>
                <a:close/>
              </a:path>
              <a:path w="276225" h="140970">
                <a:moveTo>
                  <a:pt x="257817" y="0"/>
                </a:moveTo>
                <a:lnTo>
                  <a:pt x="44873" y="0"/>
                </a:lnTo>
                <a:lnTo>
                  <a:pt x="40459" y="2862"/>
                </a:lnTo>
                <a:lnTo>
                  <a:pt x="36954" y="5783"/>
                </a:lnTo>
                <a:lnTo>
                  <a:pt x="16243" y="29643"/>
                </a:lnTo>
                <a:lnTo>
                  <a:pt x="3690" y="57588"/>
                </a:lnTo>
                <a:lnTo>
                  <a:pt x="0" y="85030"/>
                </a:lnTo>
                <a:lnTo>
                  <a:pt x="5877" y="107383"/>
                </a:lnTo>
                <a:lnTo>
                  <a:pt x="12287" y="112142"/>
                </a:lnTo>
                <a:lnTo>
                  <a:pt x="20758" y="113042"/>
                </a:lnTo>
                <a:lnTo>
                  <a:pt x="28501" y="112335"/>
                </a:lnTo>
                <a:lnTo>
                  <a:pt x="32725" y="112272"/>
                </a:lnTo>
                <a:lnTo>
                  <a:pt x="108418" y="112272"/>
                </a:lnTo>
                <a:lnTo>
                  <a:pt x="119784" y="101516"/>
                </a:lnTo>
                <a:lnTo>
                  <a:pt x="134503" y="73664"/>
                </a:lnTo>
                <a:lnTo>
                  <a:pt x="135265" y="71023"/>
                </a:lnTo>
                <a:lnTo>
                  <a:pt x="135989" y="68064"/>
                </a:lnTo>
                <a:lnTo>
                  <a:pt x="136624" y="64952"/>
                </a:lnTo>
                <a:lnTo>
                  <a:pt x="271904" y="64952"/>
                </a:lnTo>
                <a:lnTo>
                  <a:pt x="235544" y="8132"/>
                </a:lnTo>
                <a:lnTo>
                  <a:pt x="228584" y="3814"/>
                </a:lnTo>
                <a:lnTo>
                  <a:pt x="241368" y="3814"/>
                </a:lnTo>
                <a:lnTo>
                  <a:pt x="257817" y="0"/>
                </a:lnTo>
                <a:close/>
              </a:path>
              <a:path w="276225" h="140970">
                <a:moveTo>
                  <a:pt x="241368" y="3814"/>
                </a:moveTo>
                <a:lnTo>
                  <a:pt x="228584" y="3814"/>
                </a:lnTo>
                <a:lnTo>
                  <a:pt x="232763" y="4157"/>
                </a:lnTo>
                <a:lnTo>
                  <a:pt x="236738" y="4297"/>
                </a:lnTo>
                <a:lnTo>
                  <a:pt x="240218" y="4081"/>
                </a:lnTo>
                <a:lnTo>
                  <a:pt x="241368" y="3814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1248168" y="1982"/>
            <a:ext cx="243876" cy="2198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0" y="294970"/>
            <a:ext cx="208579" cy="219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945583" y="193129"/>
            <a:ext cx="78746" cy="78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14989" y="40090"/>
            <a:ext cx="74350" cy="74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14991" y="844617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1"/>
                </a:lnTo>
                <a:lnTo>
                  <a:pt x="8316" y="8320"/>
                </a:lnTo>
                <a:lnTo>
                  <a:pt x="2231" y="17353"/>
                </a:lnTo>
                <a:lnTo>
                  <a:pt x="0" y="28422"/>
                </a:lnTo>
                <a:lnTo>
                  <a:pt x="2231" y="39493"/>
                </a:lnTo>
                <a:lnTo>
                  <a:pt x="8316" y="48531"/>
                </a:lnTo>
                <a:lnTo>
                  <a:pt x="17343" y="54624"/>
                </a:lnTo>
                <a:lnTo>
                  <a:pt x="28397" y="56857"/>
                </a:lnTo>
                <a:lnTo>
                  <a:pt x="39475" y="54624"/>
                </a:lnTo>
                <a:lnTo>
                  <a:pt x="48517" y="48531"/>
                </a:lnTo>
                <a:lnTo>
                  <a:pt x="54611" y="39493"/>
                </a:lnTo>
                <a:lnTo>
                  <a:pt x="56845" y="28422"/>
                </a:lnTo>
                <a:lnTo>
                  <a:pt x="54611" y="17353"/>
                </a:lnTo>
                <a:lnTo>
                  <a:pt x="48517" y="8320"/>
                </a:lnTo>
                <a:lnTo>
                  <a:pt x="39475" y="2231"/>
                </a:lnTo>
                <a:lnTo>
                  <a:pt x="28397" y="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0" y="2163051"/>
            <a:ext cx="149921" cy="353009"/>
          </a:xfrm>
          <a:custGeom>
            <a:avLst/>
            <a:gdLst/>
            <a:ahLst/>
            <a:cxnLst/>
            <a:rect l="l" t="t" r="r" b="b"/>
            <a:pathLst>
              <a:path w="149860" h="353060">
                <a:moveTo>
                  <a:pt x="0" y="0"/>
                </a:moveTo>
                <a:lnTo>
                  <a:pt x="0" y="335317"/>
                </a:lnTo>
                <a:lnTo>
                  <a:pt x="4414" y="339316"/>
                </a:lnTo>
                <a:lnTo>
                  <a:pt x="29372" y="351302"/>
                </a:lnTo>
                <a:lnTo>
                  <a:pt x="52431" y="352624"/>
                </a:lnTo>
                <a:lnTo>
                  <a:pt x="58949" y="348003"/>
                </a:lnTo>
                <a:lnTo>
                  <a:pt x="62430" y="340225"/>
                </a:lnTo>
                <a:lnTo>
                  <a:pt x="64144" y="332643"/>
                </a:lnTo>
                <a:lnTo>
                  <a:pt x="65360" y="328608"/>
                </a:lnTo>
                <a:lnTo>
                  <a:pt x="70112" y="328443"/>
                </a:lnTo>
                <a:lnTo>
                  <a:pt x="79254" y="328443"/>
                </a:lnTo>
                <a:lnTo>
                  <a:pt x="89336" y="325968"/>
                </a:lnTo>
                <a:lnTo>
                  <a:pt x="96996" y="318359"/>
                </a:lnTo>
                <a:lnTo>
                  <a:pt x="100288" y="297805"/>
                </a:lnTo>
                <a:lnTo>
                  <a:pt x="95388" y="270485"/>
                </a:lnTo>
                <a:lnTo>
                  <a:pt x="60128" y="219858"/>
                </a:lnTo>
                <a:lnTo>
                  <a:pt x="53193" y="215540"/>
                </a:lnTo>
                <a:lnTo>
                  <a:pt x="66032" y="215540"/>
                </a:lnTo>
                <a:lnTo>
                  <a:pt x="95608" y="208682"/>
                </a:lnTo>
                <a:lnTo>
                  <a:pt x="122189" y="193448"/>
                </a:lnTo>
                <a:lnTo>
                  <a:pt x="141308" y="173414"/>
                </a:lnTo>
                <a:lnTo>
                  <a:pt x="149701" y="151875"/>
                </a:lnTo>
                <a:lnTo>
                  <a:pt x="147309" y="144254"/>
                </a:lnTo>
                <a:lnTo>
                  <a:pt x="140977" y="138549"/>
                </a:lnTo>
                <a:lnTo>
                  <a:pt x="134286" y="134583"/>
                </a:lnTo>
                <a:lnTo>
                  <a:pt x="130816" y="132177"/>
                </a:lnTo>
                <a:lnTo>
                  <a:pt x="132140" y="127603"/>
                </a:lnTo>
                <a:lnTo>
                  <a:pt x="134972" y="118923"/>
                </a:lnTo>
                <a:lnTo>
                  <a:pt x="135741" y="108555"/>
                </a:lnTo>
                <a:lnTo>
                  <a:pt x="133942" y="104986"/>
                </a:lnTo>
                <a:lnTo>
                  <a:pt x="24098" y="104986"/>
                </a:lnTo>
                <a:lnTo>
                  <a:pt x="25533" y="101392"/>
                </a:lnTo>
                <a:lnTo>
                  <a:pt x="26816" y="97925"/>
                </a:lnTo>
                <a:lnTo>
                  <a:pt x="27628" y="94763"/>
                </a:lnTo>
                <a:lnTo>
                  <a:pt x="30333" y="63300"/>
                </a:lnTo>
                <a:lnTo>
                  <a:pt x="24053" y="33314"/>
                </a:lnTo>
                <a:lnTo>
                  <a:pt x="10916" y="8938"/>
                </a:lnTo>
                <a:lnTo>
                  <a:pt x="0" y="0"/>
                </a:lnTo>
                <a:close/>
              </a:path>
              <a:path w="149860" h="353060">
                <a:moveTo>
                  <a:pt x="66032" y="215540"/>
                </a:moveTo>
                <a:lnTo>
                  <a:pt x="53193" y="215540"/>
                </a:lnTo>
                <a:lnTo>
                  <a:pt x="57372" y="215896"/>
                </a:lnTo>
                <a:lnTo>
                  <a:pt x="61334" y="216035"/>
                </a:lnTo>
                <a:lnTo>
                  <a:pt x="64827" y="215819"/>
                </a:lnTo>
                <a:lnTo>
                  <a:pt x="66032" y="215540"/>
                </a:lnTo>
                <a:close/>
              </a:path>
              <a:path w="149860" h="353060">
                <a:moveTo>
                  <a:pt x="84837" y="85665"/>
                </a:moveTo>
                <a:lnTo>
                  <a:pt x="54089" y="89670"/>
                </a:lnTo>
                <a:lnTo>
                  <a:pt x="25812" y="103551"/>
                </a:lnTo>
                <a:lnTo>
                  <a:pt x="25266" y="103983"/>
                </a:lnTo>
                <a:lnTo>
                  <a:pt x="24098" y="104986"/>
                </a:lnTo>
                <a:lnTo>
                  <a:pt x="133942" y="104986"/>
                </a:lnTo>
                <a:lnTo>
                  <a:pt x="130879" y="98916"/>
                </a:lnTo>
                <a:lnTo>
                  <a:pt x="112339" y="89444"/>
                </a:lnTo>
                <a:lnTo>
                  <a:pt x="84837" y="85665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0" y="1640305"/>
            <a:ext cx="208579" cy="2198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14989" y="1385423"/>
            <a:ext cx="74350" cy="743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14991" y="2189952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1"/>
                </a:lnTo>
                <a:lnTo>
                  <a:pt x="8316" y="8320"/>
                </a:lnTo>
                <a:lnTo>
                  <a:pt x="2231" y="17353"/>
                </a:lnTo>
                <a:lnTo>
                  <a:pt x="0" y="28422"/>
                </a:lnTo>
                <a:lnTo>
                  <a:pt x="2231" y="39487"/>
                </a:lnTo>
                <a:lnTo>
                  <a:pt x="8316" y="48526"/>
                </a:lnTo>
                <a:lnTo>
                  <a:pt x="17343" y="54622"/>
                </a:lnTo>
                <a:lnTo>
                  <a:pt x="28397" y="56857"/>
                </a:lnTo>
                <a:lnTo>
                  <a:pt x="39475" y="54622"/>
                </a:lnTo>
                <a:lnTo>
                  <a:pt x="48517" y="48526"/>
                </a:lnTo>
                <a:lnTo>
                  <a:pt x="54611" y="39487"/>
                </a:lnTo>
                <a:lnTo>
                  <a:pt x="56845" y="28422"/>
                </a:lnTo>
                <a:lnTo>
                  <a:pt x="54611" y="17353"/>
                </a:lnTo>
                <a:lnTo>
                  <a:pt x="48517" y="8320"/>
                </a:lnTo>
                <a:lnTo>
                  <a:pt x="39475" y="2231"/>
                </a:lnTo>
                <a:lnTo>
                  <a:pt x="28397" y="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3480509" y="22917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43" y="282514"/>
                </a:moveTo>
                <a:lnTo>
                  <a:pt x="183375" y="282514"/>
                </a:lnTo>
                <a:lnTo>
                  <a:pt x="184518" y="288102"/>
                </a:lnTo>
                <a:lnTo>
                  <a:pt x="203849" y="324561"/>
                </a:lnTo>
                <a:lnTo>
                  <a:pt x="251514" y="357111"/>
                </a:lnTo>
                <a:lnTo>
                  <a:pt x="274574" y="358434"/>
                </a:lnTo>
                <a:lnTo>
                  <a:pt x="281088" y="353812"/>
                </a:lnTo>
                <a:lnTo>
                  <a:pt x="284567" y="346031"/>
                </a:lnTo>
                <a:lnTo>
                  <a:pt x="286291" y="338448"/>
                </a:lnTo>
                <a:lnTo>
                  <a:pt x="287540" y="334419"/>
                </a:lnTo>
                <a:lnTo>
                  <a:pt x="292261" y="334253"/>
                </a:lnTo>
                <a:lnTo>
                  <a:pt x="301392" y="334253"/>
                </a:lnTo>
                <a:lnTo>
                  <a:pt x="311466" y="331784"/>
                </a:lnTo>
                <a:lnTo>
                  <a:pt x="319138" y="324182"/>
                </a:lnTo>
                <a:lnTo>
                  <a:pt x="322430" y="303621"/>
                </a:lnTo>
                <a:lnTo>
                  <a:pt x="318643" y="282514"/>
                </a:lnTo>
                <a:close/>
              </a:path>
              <a:path w="372110" h="358775">
                <a:moveTo>
                  <a:pt x="155158" y="329834"/>
                </a:moveTo>
                <a:lnTo>
                  <a:pt x="79451" y="329834"/>
                </a:lnTo>
                <a:lnTo>
                  <a:pt x="81130" y="334419"/>
                </a:lnTo>
                <a:lnTo>
                  <a:pt x="83907" y="342955"/>
                </a:lnTo>
                <a:lnTo>
                  <a:pt x="89382" y="351789"/>
                </a:lnTo>
                <a:lnTo>
                  <a:pt x="98983" y="356733"/>
                </a:lnTo>
                <a:lnTo>
                  <a:pt x="119553" y="353491"/>
                </a:lnTo>
                <a:lnTo>
                  <a:pt x="144021" y="340380"/>
                </a:lnTo>
                <a:lnTo>
                  <a:pt x="155158" y="329834"/>
                </a:lnTo>
                <a:close/>
              </a:path>
              <a:path w="372110" h="358775">
                <a:moveTo>
                  <a:pt x="316763" y="214721"/>
                </a:moveTo>
                <a:lnTo>
                  <a:pt x="96647" y="214721"/>
                </a:lnTo>
                <a:lnTo>
                  <a:pt x="91668" y="217541"/>
                </a:lnTo>
                <a:lnTo>
                  <a:pt x="63001" y="247192"/>
                </a:lnTo>
                <a:lnTo>
                  <a:pt x="46759" y="302574"/>
                </a:lnTo>
                <a:lnTo>
                  <a:pt x="52628" y="324919"/>
                </a:lnTo>
                <a:lnTo>
                  <a:pt x="59039" y="329693"/>
                </a:lnTo>
                <a:lnTo>
                  <a:pt x="67511" y="330601"/>
                </a:lnTo>
                <a:lnTo>
                  <a:pt x="75247" y="329896"/>
                </a:lnTo>
                <a:lnTo>
                  <a:pt x="79451" y="329834"/>
                </a:lnTo>
                <a:lnTo>
                  <a:pt x="155158" y="329834"/>
                </a:lnTo>
                <a:lnTo>
                  <a:pt x="166531" y="319065"/>
                </a:lnTo>
                <a:lnTo>
                  <a:pt x="181229" y="291213"/>
                </a:lnTo>
                <a:lnTo>
                  <a:pt x="181991" y="288572"/>
                </a:lnTo>
                <a:lnTo>
                  <a:pt x="182714" y="285613"/>
                </a:lnTo>
                <a:lnTo>
                  <a:pt x="183375" y="282514"/>
                </a:lnTo>
                <a:lnTo>
                  <a:pt x="318643" y="282514"/>
                </a:lnTo>
                <a:lnTo>
                  <a:pt x="282257" y="225669"/>
                </a:lnTo>
                <a:lnTo>
                  <a:pt x="275336" y="221363"/>
                </a:lnTo>
                <a:lnTo>
                  <a:pt x="288119" y="221363"/>
                </a:lnTo>
                <a:lnTo>
                  <a:pt x="316763" y="214721"/>
                </a:lnTo>
                <a:close/>
              </a:path>
              <a:path w="372110" h="358775">
                <a:moveTo>
                  <a:pt x="288119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76" y="221846"/>
                </a:lnTo>
                <a:lnTo>
                  <a:pt x="286969" y="221630"/>
                </a:lnTo>
                <a:lnTo>
                  <a:pt x="288119" y="221363"/>
                </a:lnTo>
                <a:close/>
              </a:path>
              <a:path w="372110" h="358775">
                <a:moveTo>
                  <a:pt x="62596" y="86019"/>
                </a:moveTo>
                <a:lnTo>
                  <a:pt x="35353" y="90996"/>
                </a:lnTo>
                <a:lnTo>
                  <a:pt x="15900" y="103495"/>
                </a:lnTo>
                <a:lnTo>
                  <a:pt x="13449" y="110784"/>
                </a:lnTo>
                <a:lnTo>
                  <a:pt x="13409" y="111292"/>
                </a:lnTo>
                <a:lnTo>
                  <a:pt x="15124" y="119387"/>
                </a:lnTo>
                <a:lnTo>
                  <a:pt x="18191" y="126528"/>
                </a:lnTo>
                <a:lnTo>
                  <a:pt x="19558" y="130507"/>
                </a:lnTo>
                <a:lnTo>
                  <a:pt x="15809" y="133424"/>
                </a:lnTo>
                <a:lnTo>
                  <a:pt x="8426" y="138783"/>
                </a:lnTo>
                <a:lnTo>
                  <a:pt x="1720" y="146726"/>
                </a:lnTo>
                <a:lnTo>
                  <a:pt x="29449" y="195165"/>
                </a:lnTo>
                <a:lnTo>
                  <a:pt x="87731" y="215382"/>
                </a:lnTo>
                <a:lnTo>
                  <a:pt x="90462" y="215305"/>
                </a:lnTo>
                <a:lnTo>
                  <a:pt x="93484" y="215051"/>
                </a:lnTo>
                <a:lnTo>
                  <a:pt x="96647" y="214721"/>
                </a:lnTo>
                <a:lnTo>
                  <a:pt x="316763" y="214721"/>
                </a:lnTo>
                <a:lnTo>
                  <a:pt x="317749" y="214493"/>
                </a:lnTo>
                <a:lnTo>
                  <a:pt x="344327" y="199259"/>
                </a:lnTo>
                <a:lnTo>
                  <a:pt x="363444" y="179225"/>
                </a:lnTo>
                <a:lnTo>
                  <a:pt x="371843" y="157685"/>
                </a:lnTo>
                <a:lnTo>
                  <a:pt x="369451" y="150064"/>
                </a:lnTo>
                <a:lnTo>
                  <a:pt x="363118" y="144360"/>
                </a:lnTo>
                <a:lnTo>
                  <a:pt x="356423" y="140394"/>
                </a:lnTo>
                <a:lnTo>
                  <a:pt x="352945" y="137988"/>
                </a:lnTo>
                <a:lnTo>
                  <a:pt x="354272" y="133410"/>
                </a:lnTo>
                <a:lnTo>
                  <a:pt x="357108" y="124734"/>
                </a:lnTo>
                <a:lnTo>
                  <a:pt x="357882" y="114369"/>
                </a:lnTo>
                <a:lnTo>
                  <a:pt x="356331" y="111292"/>
                </a:lnTo>
                <a:lnTo>
                  <a:pt x="134302" y="111292"/>
                </a:lnTo>
                <a:lnTo>
                  <a:pt x="130136" y="107419"/>
                </a:lnTo>
                <a:lnTo>
                  <a:pt x="125984" y="104091"/>
                </a:lnTo>
                <a:lnTo>
                  <a:pt x="122123" y="101615"/>
                </a:lnTo>
                <a:lnTo>
                  <a:pt x="93047" y="89311"/>
                </a:lnTo>
                <a:lnTo>
                  <a:pt x="62596" y="86019"/>
                </a:lnTo>
                <a:close/>
              </a:path>
              <a:path w="372110" h="358775">
                <a:moveTo>
                  <a:pt x="169652" y="0"/>
                </a:moveTo>
                <a:lnTo>
                  <a:pt x="158978" y="1641"/>
                </a:lnTo>
                <a:lnTo>
                  <a:pt x="144250" y="16349"/>
                </a:lnTo>
                <a:lnTo>
                  <a:pt x="132157" y="41339"/>
                </a:lnTo>
                <a:lnTo>
                  <a:pt x="126458" y="71823"/>
                </a:lnTo>
                <a:lnTo>
                  <a:pt x="130911" y="103012"/>
                </a:lnTo>
                <a:lnTo>
                  <a:pt x="131826" y="105590"/>
                </a:lnTo>
                <a:lnTo>
                  <a:pt x="134302" y="111292"/>
                </a:lnTo>
                <a:lnTo>
                  <a:pt x="356331" y="111292"/>
                </a:lnTo>
                <a:lnTo>
                  <a:pt x="356075" y="110784"/>
                </a:lnTo>
                <a:lnTo>
                  <a:pt x="246227" y="110784"/>
                </a:lnTo>
                <a:lnTo>
                  <a:pt x="247675" y="107203"/>
                </a:lnTo>
                <a:lnTo>
                  <a:pt x="248945" y="103736"/>
                </a:lnTo>
                <a:lnTo>
                  <a:pt x="249770" y="100574"/>
                </a:lnTo>
                <a:lnTo>
                  <a:pt x="252470" y="69111"/>
                </a:lnTo>
                <a:lnTo>
                  <a:pt x="246191" y="39125"/>
                </a:lnTo>
                <a:lnTo>
                  <a:pt x="233056" y="14749"/>
                </a:lnTo>
                <a:lnTo>
                  <a:pt x="229627" y="11940"/>
                </a:lnTo>
                <a:lnTo>
                  <a:pt x="190588" y="11940"/>
                </a:lnTo>
                <a:lnTo>
                  <a:pt x="186651" y="9295"/>
                </a:lnTo>
                <a:lnTo>
                  <a:pt x="179274" y="3933"/>
                </a:lnTo>
                <a:lnTo>
                  <a:pt x="169652" y="0"/>
                </a:lnTo>
                <a:close/>
              </a:path>
              <a:path w="372110" h="358775">
                <a:moveTo>
                  <a:pt x="306968" y="91476"/>
                </a:moveTo>
                <a:lnTo>
                  <a:pt x="276223" y="95481"/>
                </a:lnTo>
                <a:lnTo>
                  <a:pt x="247942" y="109362"/>
                </a:lnTo>
                <a:lnTo>
                  <a:pt x="246227" y="110784"/>
                </a:lnTo>
                <a:lnTo>
                  <a:pt x="356075" y="110784"/>
                </a:lnTo>
                <a:lnTo>
                  <a:pt x="353021" y="104726"/>
                </a:lnTo>
                <a:lnTo>
                  <a:pt x="334470" y="95255"/>
                </a:lnTo>
                <a:lnTo>
                  <a:pt x="306968" y="91476"/>
                </a:lnTo>
                <a:close/>
              </a:path>
              <a:path w="372110" h="358775">
                <a:moveTo>
                  <a:pt x="207185" y="30"/>
                </a:moveTo>
                <a:lnTo>
                  <a:pt x="199797" y="4281"/>
                </a:lnTo>
                <a:lnTo>
                  <a:pt x="193955" y="9405"/>
                </a:lnTo>
                <a:lnTo>
                  <a:pt x="190588" y="11940"/>
                </a:lnTo>
                <a:lnTo>
                  <a:pt x="229627" y="11940"/>
                </a:lnTo>
                <a:lnTo>
                  <a:pt x="215188" y="117"/>
                </a:lnTo>
                <a:lnTo>
                  <a:pt x="207185" y="3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582221" y="0"/>
            <a:ext cx="276338" cy="140949"/>
          </a:xfrm>
          <a:custGeom>
            <a:avLst/>
            <a:gdLst/>
            <a:ahLst/>
            <a:cxnLst/>
            <a:rect l="l" t="t" r="r" b="b"/>
            <a:pathLst>
              <a:path w="276225" h="140970">
                <a:moveTo>
                  <a:pt x="271898" y="64952"/>
                </a:moveTo>
                <a:lnTo>
                  <a:pt x="136624" y="64952"/>
                </a:lnTo>
                <a:lnTo>
                  <a:pt x="137767" y="70566"/>
                </a:lnTo>
                <a:lnTo>
                  <a:pt x="157101" y="107006"/>
                </a:lnTo>
                <a:lnTo>
                  <a:pt x="204757" y="139562"/>
                </a:lnTo>
                <a:lnTo>
                  <a:pt x="227823" y="140886"/>
                </a:lnTo>
                <a:lnTo>
                  <a:pt x="234346" y="136263"/>
                </a:lnTo>
                <a:lnTo>
                  <a:pt x="237829" y="128482"/>
                </a:lnTo>
                <a:lnTo>
                  <a:pt x="239547" y="120899"/>
                </a:lnTo>
                <a:lnTo>
                  <a:pt x="240777" y="116870"/>
                </a:lnTo>
                <a:lnTo>
                  <a:pt x="245509" y="116710"/>
                </a:lnTo>
                <a:lnTo>
                  <a:pt x="254647" y="116710"/>
                </a:lnTo>
                <a:lnTo>
                  <a:pt x="264726" y="114237"/>
                </a:lnTo>
                <a:lnTo>
                  <a:pt x="272387" y="106634"/>
                </a:lnTo>
                <a:lnTo>
                  <a:pt x="275685" y="86065"/>
                </a:lnTo>
                <a:lnTo>
                  <a:pt x="271898" y="64952"/>
                </a:lnTo>
                <a:close/>
              </a:path>
              <a:path w="276225" h="140970">
                <a:moveTo>
                  <a:pt x="108415" y="112272"/>
                </a:moveTo>
                <a:lnTo>
                  <a:pt x="32725" y="112272"/>
                </a:lnTo>
                <a:lnTo>
                  <a:pt x="34386" y="116870"/>
                </a:lnTo>
                <a:lnTo>
                  <a:pt x="37150" y="125398"/>
                </a:lnTo>
                <a:lnTo>
                  <a:pt x="42625" y="134232"/>
                </a:lnTo>
                <a:lnTo>
                  <a:pt x="52233" y="139171"/>
                </a:lnTo>
                <a:lnTo>
                  <a:pt x="72795" y="135936"/>
                </a:lnTo>
                <a:lnTo>
                  <a:pt x="97262" y="122829"/>
                </a:lnTo>
                <a:lnTo>
                  <a:pt x="108415" y="112272"/>
                </a:lnTo>
                <a:close/>
              </a:path>
              <a:path w="276225" h="140970">
                <a:moveTo>
                  <a:pt x="257815" y="0"/>
                </a:moveTo>
                <a:lnTo>
                  <a:pt x="44873" y="0"/>
                </a:lnTo>
                <a:lnTo>
                  <a:pt x="40447" y="2862"/>
                </a:lnTo>
                <a:lnTo>
                  <a:pt x="36929" y="5783"/>
                </a:lnTo>
                <a:lnTo>
                  <a:pt x="16232" y="29643"/>
                </a:lnTo>
                <a:lnTo>
                  <a:pt x="3687" y="57588"/>
                </a:lnTo>
                <a:lnTo>
                  <a:pt x="0" y="85030"/>
                </a:lnTo>
                <a:lnTo>
                  <a:pt x="5878" y="107383"/>
                </a:lnTo>
                <a:lnTo>
                  <a:pt x="12287" y="112142"/>
                </a:lnTo>
                <a:lnTo>
                  <a:pt x="20759" y="113042"/>
                </a:lnTo>
                <a:lnTo>
                  <a:pt x="28502" y="112335"/>
                </a:lnTo>
                <a:lnTo>
                  <a:pt x="32725" y="112272"/>
                </a:lnTo>
                <a:lnTo>
                  <a:pt x="108415" y="112272"/>
                </a:lnTo>
                <a:lnTo>
                  <a:pt x="119779" y="101516"/>
                </a:lnTo>
                <a:lnTo>
                  <a:pt x="134491" y="73664"/>
                </a:lnTo>
                <a:lnTo>
                  <a:pt x="135253" y="71023"/>
                </a:lnTo>
                <a:lnTo>
                  <a:pt x="135976" y="68064"/>
                </a:lnTo>
                <a:lnTo>
                  <a:pt x="136624" y="64952"/>
                </a:lnTo>
                <a:lnTo>
                  <a:pt x="271898" y="64952"/>
                </a:lnTo>
                <a:lnTo>
                  <a:pt x="235519" y="8132"/>
                </a:lnTo>
                <a:lnTo>
                  <a:pt x="228585" y="3814"/>
                </a:lnTo>
                <a:lnTo>
                  <a:pt x="241368" y="3814"/>
                </a:lnTo>
                <a:lnTo>
                  <a:pt x="257815" y="0"/>
                </a:lnTo>
                <a:close/>
              </a:path>
              <a:path w="276225" h="140970">
                <a:moveTo>
                  <a:pt x="241368" y="3814"/>
                </a:moveTo>
                <a:lnTo>
                  <a:pt x="228585" y="3814"/>
                </a:lnTo>
                <a:lnTo>
                  <a:pt x="232750" y="4157"/>
                </a:lnTo>
                <a:lnTo>
                  <a:pt x="236738" y="4297"/>
                </a:lnTo>
                <a:lnTo>
                  <a:pt x="240218" y="4081"/>
                </a:lnTo>
                <a:lnTo>
                  <a:pt x="241368" y="3814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285292" y="1982"/>
            <a:ext cx="243867" cy="21982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2001818" y="294970"/>
            <a:ext cx="243878" cy="21983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2982709" y="193129"/>
            <a:ext cx="78721" cy="78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2252087" y="40090"/>
            <a:ext cx="74375" cy="7432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0" y="3566052"/>
            <a:ext cx="149921" cy="353009"/>
          </a:xfrm>
          <a:custGeom>
            <a:avLst/>
            <a:gdLst/>
            <a:ahLst/>
            <a:cxnLst/>
            <a:rect l="l" t="t" r="r" b="b"/>
            <a:pathLst>
              <a:path w="149860" h="353060">
                <a:moveTo>
                  <a:pt x="0" y="0"/>
                </a:moveTo>
                <a:lnTo>
                  <a:pt x="0" y="335307"/>
                </a:lnTo>
                <a:lnTo>
                  <a:pt x="4414" y="339306"/>
                </a:lnTo>
                <a:lnTo>
                  <a:pt x="29372" y="351292"/>
                </a:lnTo>
                <a:lnTo>
                  <a:pt x="52431" y="352614"/>
                </a:lnTo>
                <a:lnTo>
                  <a:pt x="58949" y="347993"/>
                </a:lnTo>
                <a:lnTo>
                  <a:pt x="62430" y="340216"/>
                </a:lnTo>
                <a:lnTo>
                  <a:pt x="64144" y="332633"/>
                </a:lnTo>
                <a:lnTo>
                  <a:pt x="65360" y="328598"/>
                </a:lnTo>
                <a:lnTo>
                  <a:pt x="70112" y="328440"/>
                </a:lnTo>
                <a:lnTo>
                  <a:pt x="79269" y="328440"/>
                </a:lnTo>
                <a:lnTo>
                  <a:pt x="89336" y="325971"/>
                </a:lnTo>
                <a:lnTo>
                  <a:pt x="96996" y="318362"/>
                </a:lnTo>
                <a:lnTo>
                  <a:pt x="100288" y="297801"/>
                </a:lnTo>
                <a:lnTo>
                  <a:pt x="95388" y="270478"/>
                </a:lnTo>
                <a:lnTo>
                  <a:pt x="60128" y="219861"/>
                </a:lnTo>
                <a:lnTo>
                  <a:pt x="53193" y="215543"/>
                </a:lnTo>
                <a:lnTo>
                  <a:pt x="65977" y="215543"/>
                </a:lnTo>
                <a:lnTo>
                  <a:pt x="95608" y="208672"/>
                </a:lnTo>
                <a:lnTo>
                  <a:pt x="122189" y="193438"/>
                </a:lnTo>
                <a:lnTo>
                  <a:pt x="141308" y="173404"/>
                </a:lnTo>
                <a:lnTo>
                  <a:pt x="149701" y="151865"/>
                </a:lnTo>
                <a:lnTo>
                  <a:pt x="147309" y="144249"/>
                </a:lnTo>
                <a:lnTo>
                  <a:pt x="140977" y="138544"/>
                </a:lnTo>
                <a:lnTo>
                  <a:pt x="134286" y="134575"/>
                </a:lnTo>
                <a:lnTo>
                  <a:pt x="130816" y="132167"/>
                </a:lnTo>
                <a:lnTo>
                  <a:pt x="132140" y="127595"/>
                </a:lnTo>
                <a:lnTo>
                  <a:pt x="134972" y="118918"/>
                </a:lnTo>
                <a:lnTo>
                  <a:pt x="135741" y="108550"/>
                </a:lnTo>
                <a:lnTo>
                  <a:pt x="133940" y="104977"/>
                </a:lnTo>
                <a:lnTo>
                  <a:pt x="24098" y="104977"/>
                </a:lnTo>
                <a:lnTo>
                  <a:pt x="25533" y="101382"/>
                </a:lnTo>
                <a:lnTo>
                  <a:pt x="26816" y="97928"/>
                </a:lnTo>
                <a:lnTo>
                  <a:pt x="27628" y="94753"/>
                </a:lnTo>
                <a:lnTo>
                  <a:pt x="30333" y="63291"/>
                </a:lnTo>
                <a:lnTo>
                  <a:pt x="24053" y="33306"/>
                </a:lnTo>
                <a:lnTo>
                  <a:pt x="10916" y="8933"/>
                </a:lnTo>
                <a:lnTo>
                  <a:pt x="0" y="0"/>
                </a:lnTo>
                <a:close/>
              </a:path>
              <a:path w="149860" h="353060">
                <a:moveTo>
                  <a:pt x="65977" y="215543"/>
                </a:moveTo>
                <a:lnTo>
                  <a:pt x="53193" y="215543"/>
                </a:lnTo>
                <a:lnTo>
                  <a:pt x="57372" y="215886"/>
                </a:lnTo>
                <a:lnTo>
                  <a:pt x="61334" y="216038"/>
                </a:lnTo>
                <a:lnTo>
                  <a:pt x="64827" y="215809"/>
                </a:lnTo>
                <a:lnTo>
                  <a:pt x="65977" y="215543"/>
                </a:lnTo>
                <a:close/>
              </a:path>
              <a:path w="149860" h="353060">
                <a:moveTo>
                  <a:pt x="84837" y="85655"/>
                </a:moveTo>
                <a:lnTo>
                  <a:pt x="54089" y="89660"/>
                </a:lnTo>
                <a:lnTo>
                  <a:pt x="25812" y="103541"/>
                </a:lnTo>
                <a:lnTo>
                  <a:pt x="25266" y="103973"/>
                </a:lnTo>
                <a:lnTo>
                  <a:pt x="24098" y="104977"/>
                </a:lnTo>
                <a:lnTo>
                  <a:pt x="133940" y="104977"/>
                </a:lnTo>
                <a:lnTo>
                  <a:pt x="130879" y="98906"/>
                </a:lnTo>
                <a:lnTo>
                  <a:pt x="112339" y="89434"/>
                </a:lnTo>
                <a:lnTo>
                  <a:pt x="84837" y="85655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0" y="3043303"/>
            <a:ext cx="208579" cy="2198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bk object 39"/>
          <p:cNvSpPr/>
          <p:nvPr/>
        </p:nvSpPr>
        <p:spPr>
          <a:xfrm>
            <a:off x="214989" y="2788416"/>
            <a:ext cx="74350" cy="74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bk object 40"/>
          <p:cNvSpPr/>
          <p:nvPr/>
        </p:nvSpPr>
        <p:spPr>
          <a:xfrm>
            <a:off x="214991" y="3592937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3"/>
                </a:lnTo>
                <a:lnTo>
                  <a:pt x="8316" y="8326"/>
                </a:lnTo>
                <a:lnTo>
                  <a:pt x="2231" y="17364"/>
                </a:lnTo>
                <a:lnTo>
                  <a:pt x="0" y="28435"/>
                </a:lnTo>
                <a:lnTo>
                  <a:pt x="2231" y="39500"/>
                </a:lnTo>
                <a:lnTo>
                  <a:pt x="8316" y="48539"/>
                </a:lnTo>
                <a:lnTo>
                  <a:pt x="17343" y="54635"/>
                </a:lnTo>
                <a:lnTo>
                  <a:pt x="28397" y="56870"/>
                </a:lnTo>
                <a:lnTo>
                  <a:pt x="39475" y="54635"/>
                </a:lnTo>
                <a:lnTo>
                  <a:pt x="48517" y="48539"/>
                </a:lnTo>
                <a:lnTo>
                  <a:pt x="54611" y="39500"/>
                </a:lnTo>
                <a:lnTo>
                  <a:pt x="56845" y="28435"/>
                </a:lnTo>
                <a:lnTo>
                  <a:pt x="54611" y="17364"/>
                </a:lnTo>
                <a:lnTo>
                  <a:pt x="48517" y="8326"/>
                </a:lnTo>
                <a:lnTo>
                  <a:pt x="39475" y="2233"/>
                </a:lnTo>
                <a:lnTo>
                  <a:pt x="28397" y="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bk object 41"/>
          <p:cNvSpPr/>
          <p:nvPr/>
        </p:nvSpPr>
        <p:spPr>
          <a:xfrm>
            <a:off x="0" y="4911378"/>
            <a:ext cx="149921" cy="353009"/>
          </a:xfrm>
          <a:custGeom>
            <a:avLst/>
            <a:gdLst/>
            <a:ahLst/>
            <a:cxnLst/>
            <a:rect l="l" t="t" r="r" b="b"/>
            <a:pathLst>
              <a:path w="149860" h="353060">
                <a:moveTo>
                  <a:pt x="0" y="0"/>
                </a:moveTo>
                <a:lnTo>
                  <a:pt x="0" y="335308"/>
                </a:lnTo>
                <a:lnTo>
                  <a:pt x="4414" y="339307"/>
                </a:lnTo>
                <a:lnTo>
                  <a:pt x="29372" y="351293"/>
                </a:lnTo>
                <a:lnTo>
                  <a:pt x="52431" y="352615"/>
                </a:lnTo>
                <a:lnTo>
                  <a:pt x="58949" y="347989"/>
                </a:lnTo>
                <a:lnTo>
                  <a:pt x="62430" y="340213"/>
                </a:lnTo>
                <a:lnTo>
                  <a:pt x="64144" y="332637"/>
                </a:lnTo>
                <a:lnTo>
                  <a:pt x="65360" y="328612"/>
                </a:lnTo>
                <a:lnTo>
                  <a:pt x="70112" y="328444"/>
                </a:lnTo>
                <a:lnTo>
                  <a:pt x="79242" y="328444"/>
                </a:lnTo>
                <a:lnTo>
                  <a:pt x="89336" y="325967"/>
                </a:lnTo>
                <a:lnTo>
                  <a:pt x="96996" y="318363"/>
                </a:lnTo>
                <a:lnTo>
                  <a:pt x="100288" y="297796"/>
                </a:lnTo>
                <a:lnTo>
                  <a:pt x="95388" y="270474"/>
                </a:lnTo>
                <a:lnTo>
                  <a:pt x="60128" y="219861"/>
                </a:lnTo>
                <a:lnTo>
                  <a:pt x="53193" y="215543"/>
                </a:lnTo>
                <a:lnTo>
                  <a:pt x="66031" y="215543"/>
                </a:lnTo>
                <a:lnTo>
                  <a:pt x="95608" y="208684"/>
                </a:lnTo>
                <a:lnTo>
                  <a:pt x="122189" y="193447"/>
                </a:lnTo>
                <a:lnTo>
                  <a:pt x="141308" y="173412"/>
                </a:lnTo>
                <a:lnTo>
                  <a:pt x="149701" y="151878"/>
                </a:lnTo>
                <a:lnTo>
                  <a:pt x="147309" y="144255"/>
                </a:lnTo>
                <a:lnTo>
                  <a:pt x="140977" y="138545"/>
                </a:lnTo>
                <a:lnTo>
                  <a:pt x="134286" y="134571"/>
                </a:lnTo>
                <a:lnTo>
                  <a:pt x="130816" y="132155"/>
                </a:lnTo>
                <a:lnTo>
                  <a:pt x="132140" y="127585"/>
                </a:lnTo>
                <a:lnTo>
                  <a:pt x="134972" y="118912"/>
                </a:lnTo>
                <a:lnTo>
                  <a:pt x="135741" y="108549"/>
                </a:lnTo>
                <a:lnTo>
                  <a:pt x="133941" y="104977"/>
                </a:lnTo>
                <a:lnTo>
                  <a:pt x="24098" y="104977"/>
                </a:lnTo>
                <a:lnTo>
                  <a:pt x="25533" y="101383"/>
                </a:lnTo>
                <a:lnTo>
                  <a:pt x="26816" y="97929"/>
                </a:lnTo>
                <a:lnTo>
                  <a:pt x="27628" y="94766"/>
                </a:lnTo>
                <a:lnTo>
                  <a:pt x="30333" y="63291"/>
                </a:lnTo>
                <a:lnTo>
                  <a:pt x="24053" y="33303"/>
                </a:lnTo>
                <a:lnTo>
                  <a:pt x="10916" y="8932"/>
                </a:lnTo>
                <a:lnTo>
                  <a:pt x="0" y="0"/>
                </a:lnTo>
                <a:close/>
              </a:path>
              <a:path w="149860" h="353060">
                <a:moveTo>
                  <a:pt x="66031" y="215543"/>
                </a:moveTo>
                <a:lnTo>
                  <a:pt x="53193" y="215543"/>
                </a:lnTo>
                <a:lnTo>
                  <a:pt x="57372" y="215899"/>
                </a:lnTo>
                <a:lnTo>
                  <a:pt x="61334" y="216039"/>
                </a:lnTo>
                <a:lnTo>
                  <a:pt x="64827" y="215823"/>
                </a:lnTo>
                <a:lnTo>
                  <a:pt x="66031" y="215543"/>
                </a:lnTo>
                <a:close/>
              </a:path>
              <a:path w="149860" h="353060">
                <a:moveTo>
                  <a:pt x="84837" y="85654"/>
                </a:moveTo>
                <a:lnTo>
                  <a:pt x="54089" y="89655"/>
                </a:lnTo>
                <a:lnTo>
                  <a:pt x="25812" y="103529"/>
                </a:lnTo>
                <a:lnTo>
                  <a:pt x="25266" y="103974"/>
                </a:lnTo>
                <a:lnTo>
                  <a:pt x="24098" y="104977"/>
                </a:lnTo>
                <a:lnTo>
                  <a:pt x="133941" y="104977"/>
                </a:lnTo>
                <a:lnTo>
                  <a:pt x="130879" y="98907"/>
                </a:lnTo>
                <a:lnTo>
                  <a:pt x="112339" y="89435"/>
                </a:lnTo>
                <a:lnTo>
                  <a:pt x="84837" y="85654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bk object 42"/>
          <p:cNvSpPr/>
          <p:nvPr/>
        </p:nvSpPr>
        <p:spPr>
          <a:xfrm>
            <a:off x="0" y="4388628"/>
            <a:ext cx="208579" cy="21982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bk object 43"/>
          <p:cNvSpPr/>
          <p:nvPr/>
        </p:nvSpPr>
        <p:spPr>
          <a:xfrm>
            <a:off x="214989" y="4133736"/>
            <a:ext cx="74350" cy="7432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bk object 44"/>
          <p:cNvSpPr/>
          <p:nvPr/>
        </p:nvSpPr>
        <p:spPr>
          <a:xfrm>
            <a:off x="214991" y="4938277"/>
            <a:ext cx="57173" cy="57142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397" y="0"/>
                </a:moveTo>
                <a:lnTo>
                  <a:pt x="17343" y="2232"/>
                </a:lnTo>
                <a:lnTo>
                  <a:pt x="8316" y="8321"/>
                </a:lnTo>
                <a:lnTo>
                  <a:pt x="2231" y="17359"/>
                </a:lnTo>
                <a:lnTo>
                  <a:pt x="0" y="28435"/>
                </a:lnTo>
                <a:lnTo>
                  <a:pt x="2231" y="39496"/>
                </a:lnTo>
                <a:lnTo>
                  <a:pt x="8316" y="48526"/>
                </a:lnTo>
                <a:lnTo>
                  <a:pt x="17343" y="54613"/>
                </a:lnTo>
                <a:lnTo>
                  <a:pt x="28397" y="56845"/>
                </a:lnTo>
                <a:lnTo>
                  <a:pt x="39475" y="54613"/>
                </a:lnTo>
                <a:lnTo>
                  <a:pt x="48517" y="48526"/>
                </a:lnTo>
                <a:lnTo>
                  <a:pt x="54611" y="39496"/>
                </a:lnTo>
                <a:lnTo>
                  <a:pt x="56845" y="28435"/>
                </a:lnTo>
                <a:lnTo>
                  <a:pt x="54611" y="17359"/>
                </a:lnTo>
                <a:lnTo>
                  <a:pt x="48517" y="8321"/>
                </a:lnTo>
                <a:lnTo>
                  <a:pt x="39475" y="2232"/>
                </a:lnTo>
                <a:lnTo>
                  <a:pt x="28397" y="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bk object 45"/>
          <p:cNvSpPr/>
          <p:nvPr/>
        </p:nvSpPr>
        <p:spPr>
          <a:xfrm>
            <a:off x="5537758" y="229175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10" h="358775">
                <a:moveTo>
                  <a:pt x="318646" y="282514"/>
                </a:moveTo>
                <a:lnTo>
                  <a:pt x="183362" y="282514"/>
                </a:lnTo>
                <a:lnTo>
                  <a:pt x="184543" y="288102"/>
                </a:lnTo>
                <a:lnTo>
                  <a:pt x="203865" y="324561"/>
                </a:lnTo>
                <a:lnTo>
                  <a:pt x="251527" y="357111"/>
                </a:lnTo>
                <a:lnTo>
                  <a:pt x="274599" y="358434"/>
                </a:lnTo>
                <a:lnTo>
                  <a:pt x="281107" y="353812"/>
                </a:lnTo>
                <a:lnTo>
                  <a:pt x="284583" y="346031"/>
                </a:lnTo>
                <a:lnTo>
                  <a:pt x="286299" y="338448"/>
                </a:lnTo>
                <a:lnTo>
                  <a:pt x="287528" y="334419"/>
                </a:lnTo>
                <a:lnTo>
                  <a:pt x="292259" y="334253"/>
                </a:lnTo>
                <a:lnTo>
                  <a:pt x="301400" y="334253"/>
                </a:lnTo>
                <a:lnTo>
                  <a:pt x="311477" y="331784"/>
                </a:lnTo>
                <a:lnTo>
                  <a:pt x="319138" y="324182"/>
                </a:lnTo>
                <a:lnTo>
                  <a:pt x="322430" y="303621"/>
                </a:lnTo>
                <a:lnTo>
                  <a:pt x="318646" y="282514"/>
                </a:lnTo>
                <a:close/>
              </a:path>
              <a:path w="372110" h="358775">
                <a:moveTo>
                  <a:pt x="155162" y="329834"/>
                </a:moveTo>
                <a:lnTo>
                  <a:pt x="79476" y="329834"/>
                </a:lnTo>
                <a:lnTo>
                  <a:pt x="81150" y="334419"/>
                </a:lnTo>
                <a:lnTo>
                  <a:pt x="83927" y="342955"/>
                </a:lnTo>
                <a:lnTo>
                  <a:pt x="89406" y="351789"/>
                </a:lnTo>
                <a:lnTo>
                  <a:pt x="99009" y="356733"/>
                </a:lnTo>
                <a:lnTo>
                  <a:pt x="119562" y="353491"/>
                </a:lnTo>
                <a:lnTo>
                  <a:pt x="144022" y="340380"/>
                </a:lnTo>
                <a:lnTo>
                  <a:pt x="155162" y="329834"/>
                </a:lnTo>
                <a:close/>
              </a:path>
              <a:path w="372110" h="358775">
                <a:moveTo>
                  <a:pt x="316776" y="214721"/>
                </a:moveTo>
                <a:lnTo>
                  <a:pt x="96672" y="214721"/>
                </a:lnTo>
                <a:lnTo>
                  <a:pt x="91681" y="217541"/>
                </a:lnTo>
                <a:lnTo>
                  <a:pt x="63007" y="247192"/>
                </a:lnTo>
                <a:lnTo>
                  <a:pt x="46765" y="302574"/>
                </a:lnTo>
                <a:lnTo>
                  <a:pt x="52641" y="324919"/>
                </a:lnTo>
                <a:lnTo>
                  <a:pt x="59052" y="329693"/>
                </a:lnTo>
                <a:lnTo>
                  <a:pt x="67525" y="330601"/>
                </a:lnTo>
                <a:lnTo>
                  <a:pt x="75265" y="329896"/>
                </a:lnTo>
                <a:lnTo>
                  <a:pt x="79476" y="329834"/>
                </a:lnTo>
                <a:lnTo>
                  <a:pt x="155162" y="329834"/>
                </a:lnTo>
                <a:lnTo>
                  <a:pt x="166537" y="319065"/>
                </a:lnTo>
                <a:lnTo>
                  <a:pt x="181254" y="291213"/>
                </a:lnTo>
                <a:lnTo>
                  <a:pt x="182016" y="288572"/>
                </a:lnTo>
                <a:lnTo>
                  <a:pt x="182740" y="285613"/>
                </a:lnTo>
                <a:lnTo>
                  <a:pt x="183362" y="282514"/>
                </a:lnTo>
                <a:lnTo>
                  <a:pt x="318646" y="282514"/>
                </a:lnTo>
                <a:lnTo>
                  <a:pt x="282282" y="225669"/>
                </a:lnTo>
                <a:lnTo>
                  <a:pt x="275336" y="221363"/>
                </a:lnTo>
                <a:lnTo>
                  <a:pt x="288144" y="221363"/>
                </a:lnTo>
                <a:lnTo>
                  <a:pt x="316776" y="214721"/>
                </a:lnTo>
                <a:close/>
              </a:path>
              <a:path w="372110" h="358775">
                <a:moveTo>
                  <a:pt x="288144" y="221363"/>
                </a:moveTo>
                <a:lnTo>
                  <a:pt x="275336" y="221363"/>
                </a:lnTo>
                <a:lnTo>
                  <a:pt x="279514" y="221706"/>
                </a:lnTo>
                <a:lnTo>
                  <a:pt x="283489" y="221846"/>
                </a:lnTo>
                <a:lnTo>
                  <a:pt x="286994" y="221630"/>
                </a:lnTo>
                <a:lnTo>
                  <a:pt x="288144" y="221363"/>
                </a:lnTo>
                <a:close/>
              </a:path>
              <a:path w="372110" h="358775">
                <a:moveTo>
                  <a:pt x="62606" y="86019"/>
                </a:moveTo>
                <a:lnTo>
                  <a:pt x="35360" y="90996"/>
                </a:lnTo>
                <a:lnTo>
                  <a:pt x="15913" y="103495"/>
                </a:lnTo>
                <a:lnTo>
                  <a:pt x="13460" y="110784"/>
                </a:lnTo>
                <a:lnTo>
                  <a:pt x="13420" y="111292"/>
                </a:lnTo>
                <a:lnTo>
                  <a:pt x="15132" y="119387"/>
                </a:lnTo>
                <a:lnTo>
                  <a:pt x="18199" y="126528"/>
                </a:lnTo>
                <a:lnTo>
                  <a:pt x="19570" y="130507"/>
                </a:lnTo>
                <a:lnTo>
                  <a:pt x="15821" y="133424"/>
                </a:lnTo>
                <a:lnTo>
                  <a:pt x="8437" y="138783"/>
                </a:lnTo>
                <a:lnTo>
                  <a:pt x="1727" y="146726"/>
                </a:lnTo>
                <a:lnTo>
                  <a:pt x="29465" y="195165"/>
                </a:lnTo>
                <a:lnTo>
                  <a:pt x="87744" y="215382"/>
                </a:lnTo>
                <a:lnTo>
                  <a:pt x="90487" y="215305"/>
                </a:lnTo>
                <a:lnTo>
                  <a:pt x="93510" y="215051"/>
                </a:lnTo>
                <a:lnTo>
                  <a:pt x="96672" y="214721"/>
                </a:lnTo>
                <a:lnTo>
                  <a:pt x="316776" y="214721"/>
                </a:lnTo>
                <a:lnTo>
                  <a:pt x="317761" y="214493"/>
                </a:lnTo>
                <a:lnTo>
                  <a:pt x="344338" y="199259"/>
                </a:lnTo>
                <a:lnTo>
                  <a:pt x="363461" y="179225"/>
                </a:lnTo>
                <a:lnTo>
                  <a:pt x="371868" y="157685"/>
                </a:lnTo>
                <a:lnTo>
                  <a:pt x="369458" y="150064"/>
                </a:lnTo>
                <a:lnTo>
                  <a:pt x="363124" y="144360"/>
                </a:lnTo>
                <a:lnTo>
                  <a:pt x="356438" y="140394"/>
                </a:lnTo>
                <a:lnTo>
                  <a:pt x="352971" y="137988"/>
                </a:lnTo>
                <a:lnTo>
                  <a:pt x="354293" y="133410"/>
                </a:lnTo>
                <a:lnTo>
                  <a:pt x="357120" y="124734"/>
                </a:lnTo>
                <a:lnTo>
                  <a:pt x="357886" y="114369"/>
                </a:lnTo>
                <a:lnTo>
                  <a:pt x="356334" y="111292"/>
                </a:lnTo>
                <a:lnTo>
                  <a:pt x="134315" y="111292"/>
                </a:lnTo>
                <a:lnTo>
                  <a:pt x="130136" y="107419"/>
                </a:lnTo>
                <a:lnTo>
                  <a:pt x="125996" y="104091"/>
                </a:lnTo>
                <a:lnTo>
                  <a:pt x="122148" y="101615"/>
                </a:lnTo>
                <a:lnTo>
                  <a:pt x="93063" y="89311"/>
                </a:lnTo>
                <a:lnTo>
                  <a:pt x="62606" y="86019"/>
                </a:lnTo>
                <a:close/>
              </a:path>
              <a:path w="372110" h="358775">
                <a:moveTo>
                  <a:pt x="169672" y="0"/>
                </a:moveTo>
                <a:lnTo>
                  <a:pt x="159004" y="1641"/>
                </a:lnTo>
                <a:lnTo>
                  <a:pt x="144265" y="16349"/>
                </a:lnTo>
                <a:lnTo>
                  <a:pt x="132173" y="41339"/>
                </a:lnTo>
                <a:lnTo>
                  <a:pt x="126480" y="71823"/>
                </a:lnTo>
                <a:lnTo>
                  <a:pt x="130937" y="103012"/>
                </a:lnTo>
                <a:lnTo>
                  <a:pt x="131838" y="105590"/>
                </a:lnTo>
                <a:lnTo>
                  <a:pt x="133032" y="108384"/>
                </a:lnTo>
                <a:lnTo>
                  <a:pt x="134315" y="111292"/>
                </a:lnTo>
                <a:lnTo>
                  <a:pt x="356334" y="111292"/>
                </a:lnTo>
                <a:lnTo>
                  <a:pt x="356077" y="110784"/>
                </a:lnTo>
                <a:lnTo>
                  <a:pt x="246240" y="110784"/>
                </a:lnTo>
                <a:lnTo>
                  <a:pt x="247700" y="107203"/>
                </a:lnTo>
                <a:lnTo>
                  <a:pt x="248958" y="103736"/>
                </a:lnTo>
                <a:lnTo>
                  <a:pt x="249770" y="100574"/>
                </a:lnTo>
                <a:lnTo>
                  <a:pt x="252480" y="69111"/>
                </a:lnTo>
                <a:lnTo>
                  <a:pt x="246200" y="39125"/>
                </a:lnTo>
                <a:lnTo>
                  <a:pt x="233059" y="14749"/>
                </a:lnTo>
                <a:lnTo>
                  <a:pt x="229629" y="11940"/>
                </a:lnTo>
                <a:lnTo>
                  <a:pt x="190614" y="11940"/>
                </a:lnTo>
                <a:lnTo>
                  <a:pt x="186675" y="9295"/>
                </a:lnTo>
                <a:lnTo>
                  <a:pt x="179295" y="3933"/>
                </a:lnTo>
                <a:lnTo>
                  <a:pt x="169672" y="0"/>
                </a:lnTo>
                <a:close/>
              </a:path>
              <a:path w="372110" h="358775">
                <a:moveTo>
                  <a:pt x="306990" y="91476"/>
                </a:moveTo>
                <a:lnTo>
                  <a:pt x="276248" y="95481"/>
                </a:lnTo>
                <a:lnTo>
                  <a:pt x="247967" y="109362"/>
                </a:lnTo>
                <a:lnTo>
                  <a:pt x="246240" y="110784"/>
                </a:lnTo>
                <a:lnTo>
                  <a:pt x="356077" y="110784"/>
                </a:lnTo>
                <a:lnTo>
                  <a:pt x="353021" y="104726"/>
                </a:lnTo>
                <a:lnTo>
                  <a:pt x="334485" y="95255"/>
                </a:lnTo>
                <a:lnTo>
                  <a:pt x="306990" y="91476"/>
                </a:lnTo>
                <a:close/>
              </a:path>
              <a:path w="372110" h="358775">
                <a:moveTo>
                  <a:pt x="207200" y="30"/>
                </a:moveTo>
                <a:lnTo>
                  <a:pt x="199820" y="4281"/>
                </a:lnTo>
                <a:lnTo>
                  <a:pt x="193980" y="9405"/>
                </a:lnTo>
                <a:lnTo>
                  <a:pt x="190614" y="11940"/>
                </a:lnTo>
                <a:lnTo>
                  <a:pt x="229629" y="11940"/>
                </a:lnTo>
                <a:lnTo>
                  <a:pt x="215188" y="117"/>
                </a:lnTo>
                <a:lnTo>
                  <a:pt x="207200" y="3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bk object 46"/>
          <p:cNvSpPr/>
          <p:nvPr/>
        </p:nvSpPr>
        <p:spPr>
          <a:xfrm>
            <a:off x="4639473" y="0"/>
            <a:ext cx="276338" cy="140949"/>
          </a:xfrm>
          <a:custGeom>
            <a:avLst/>
            <a:gdLst/>
            <a:ahLst/>
            <a:cxnLst/>
            <a:rect l="l" t="t" r="r" b="b"/>
            <a:pathLst>
              <a:path w="276225" h="140970">
                <a:moveTo>
                  <a:pt x="271904" y="64952"/>
                </a:moveTo>
                <a:lnTo>
                  <a:pt x="136619" y="64952"/>
                </a:lnTo>
                <a:lnTo>
                  <a:pt x="137787" y="70566"/>
                </a:lnTo>
                <a:lnTo>
                  <a:pt x="157109" y="107006"/>
                </a:lnTo>
                <a:lnTo>
                  <a:pt x="204766" y="139562"/>
                </a:lnTo>
                <a:lnTo>
                  <a:pt x="227830" y="140886"/>
                </a:lnTo>
                <a:lnTo>
                  <a:pt x="234348" y="136263"/>
                </a:lnTo>
                <a:lnTo>
                  <a:pt x="237833" y="128482"/>
                </a:lnTo>
                <a:lnTo>
                  <a:pt x="239558" y="120899"/>
                </a:lnTo>
                <a:lnTo>
                  <a:pt x="240797" y="116870"/>
                </a:lnTo>
                <a:lnTo>
                  <a:pt x="245511" y="116710"/>
                </a:lnTo>
                <a:lnTo>
                  <a:pt x="254646" y="116710"/>
                </a:lnTo>
                <a:lnTo>
                  <a:pt x="264730" y="114237"/>
                </a:lnTo>
                <a:lnTo>
                  <a:pt x="272394" y="106634"/>
                </a:lnTo>
                <a:lnTo>
                  <a:pt x="275688" y="86065"/>
                </a:lnTo>
                <a:lnTo>
                  <a:pt x="271904" y="64952"/>
                </a:lnTo>
                <a:close/>
              </a:path>
              <a:path w="276225" h="140970">
                <a:moveTo>
                  <a:pt x="108419" y="112272"/>
                </a:moveTo>
                <a:lnTo>
                  <a:pt x="32707" y="112272"/>
                </a:lnTo>
                <a:lnTo>
                  <a:pt x="34385" y="116870"/>
                </a:lnTo>
                <a:lnTo>
                  <a:pt x="37159" y="125398"/>
                </a:lnTo>
                <a:lnTo>
                  <a:pt x="42637" y="134232"/>
                </a:lnTo>
                <a:lnTo>
                  <a:pt x="52240" y="139171"/>
                </a:lnTo>
                <a:lnTo>
                  <a:pt x="72802" y="135936"/>
                </a:lnTo>
                <a:lnTo>
                  <a:pt x="97268" y="122829"/>
                </a:lnTo>
                <a:lnTo>
                  <a:pt x="108419" y="112272"/>
                </a:lnTo>
                <a:close/>
              </a:path>
              <a:path w="276225" h="140970">
                <a:moveTo>
                  <a:pt x="257825" y="0"/>
                </a:moveTo>
                <a:lnTo>
                  <a:pt x="44880" y="0"/>
                </a:lnTo>
                <a:lnTo>
                  <a:pt x="40467" y="2862"/>
                </a:lnTo>
                <a:lnTo>
                  <a:pt x="36936" y="5783"/>
                </a:lnTo>
                <a:lnTo>
                  <a:pt x="16234" y="29643"/>
                </a:lnTo>
                <a:lnTo>
                  <a:pt x="3688" y="57588"/>
                </a:lnTo>
                <a:lnTo>
                  <a:pt x="0" y="85030"/>
                </a:lnTo>
                <a:lnTo>
                  <a:pt x="5872" y="107383"/>
                </a:lnTo>
                <a:lnTo>
                  <a:pt x="12290" y="112142"/>
                </a:lnTo>
                <a:lnTo>
                  <a:pt x="20766" y="113042"/>
                </a:lnTo>
                <a:lnTo>
                  <a:pt x="28503" y="112335"/>
                </a:lnTo>
                <a:lnTo>
                  <a:pt x="32707" y="112272"/>
                </a:lnTo>
                <a:lnTo>
                  <a:pt x="108419" y="112272"/>
                </a:lnTo>
                <a:lnTo>
                  <a:pt x="119780" y="101516"/>
                </a:lnTo>
                <a:lnTo>
                  <a:pt x="134485" y="73664"/>
                </a:lnTo>
                <a:lnTo>
                  <a:pt x="135272" y="71023"/>
                </a:lnTo>
                <a:lnTo>
                  <a:pt x="135996" y="68064"/>
                </a:lnTo>
                <a:lnTo>
                  <a:pt x="136619" y="64952"/>
                </a:lnTo>
                <a:lnTo>
                  <a:pt x="271904" y="64952"/>
                </a:lnTo>
                <a:lnTo>
                  <a:pt x="235526" y="8132"/>
                </a:lnTo>
                <a:lnTo>
                  <a:pt x="228592" y="3814"/>
                </a:lnTo>
                <a:lnTo>
                  <a:pt x="241375" y="3814"/>
                </a:lnTo>
                <a:lnTo>
                  <a:pt x="257825" y="0"/>
                </a:lnTo>
                <a:close/>
              </a:path>
              <a:path w="276225" h="140970">
                <a:moveTo>
                  <a:pt x="241375" y="3814"/>
                </a:moveTo>
                <a:lnTo>
                  <a:pt x="228592" y="3814"/>
                </a:lnTo>
                <a:lnTo>
                  <a:pt x="232770" y="4157"/>
                </a:lnTo>
                <a:lnTo>
                  <a:pt x="236733" y="4297"/>
                </a:lnTo>
                <a:lnTo>
                  <a:pt x="240225" y="4081"/>
                </a:lnTo>
                <a:lnTo>
                  <a:pt x="241375" y="3814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bk object 47"/>
          <p:cNvSpPr/>
          <p:nvPr/>
        </p:nvSpPr>
        <p:spPr>
          <a:xfrm>
            <a:off x="5342552" y="1982"/>
            <a:ext cx="243865" cy="21982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bk object 48"/>
          <p:cNvSpPr/>
          <p:nvPr/>
        </p:nvSpPr>
        <p:spPr>
          <a:xfrm>
            <a:off x="4059092" y="294970"/>
            <a:ext cx="243870" cy="21983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bk object 49"/>
          <p:cNvSpPr/>
          <p:nvPr/>
        </p:nvSpPr>
        <p:spPr>
          <a:xfrm>
            <a:off x="5039956" y="193129"/>
            <a:ext cx="78733" cy="787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bk object 50"/>
          <p:cNvSpPr/>
          <p:nvPr/>
        </p:nvSpPr>
        <p:spPr>
          <a:xfrm>
            <a:off x="4309361" y="40090"/>
            <a:ext cx="74375" cy="743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bk object 51"/>
          <p:cNvSpPr/>
          <p:nvPr/>
        </p:nvSpPr>
        <p:spPr>
          <a:xfrm>
            <a:off x="7574881" y="229175"/>
            <a:ext cx="204554" cy="356818"/>
          </a:xfrm>
          <a:custGeom>
            <a:avLst/>
            <a:gdLst/>
            <a:ahLst/>
            <a:cxnLst/>
            <a:rect l="l" t="t" r="r" b="b"/>
            <a:pathLst>
              <a:path w="204470" h="356870">
                <a:moveTo>
                  <a:pt x="155155" y="329834"/>
                </a:moveTo>
                <a:lnTo>
                  <a:pt x="79476" y="329834"/>
                </a:lnTo>
                <a:lnTo>
                  <a:pt x="81090" y="334285"/>
                </a:lnTo>
                <a:lnTo>
                  <a:pt x="83904" y="342955"/>
                </a:lnTo>
                <a:lnTo>
                  <a:pt x="89386" y="351789"/>
                </a:lnTo>
                <a:lnTo>
                  <a:pt x="99009" y="356733"/>
                </a:lnTo>
                <a:lnTo>
                  <a:pt x="119562" y="353491"/>
                </a:lnTo>
                <a:lnTo>
                  <a:pt x="144019" y="340380"/>
                </a:lnTo>
                <a:lnTo>
                  <a:pt x="155155" y="329834"/>
                </a:lnTo>
                <a:close/>
              </a:path>
              <a:path w="204470" h="356870">
                <a:moveTo>
                  <a:pt x="204167" y="214721"/>
                </a:moveTo>
                <a:lnTo>
                  <a:pt x="96647" y="214721"/>
                </a:lnTo>
                <a:lnTo>
                  <a:pt x="91681" y="217541"/>
                </a:lnTo>
                <a:lnTo>
                  <a:pt x="63001" y="247192"/>
                </a:lnTo>
                <a:lnTo>
                  <a:pt x="46763" y="302574"/>
                </a:lnTo>
                <a:lnTo>
                  <a:pt x="52641" y="324919"/>
                </a:lnTo>
                <a:lnTo>
                  <a:pt x="59050" y="329693"/>
                </a:lnTo>
                <a:lnTo>
                  <a:pt x="67521" y="330601"/>
                </a:lnTo>
                <a:lnTo>
                  <a:pt x="75260" y="329896"/>
                </a:lnTo>
                <a:lnTo>
                  <a:pt x="79476" y="329834"/>
                </a:lnTo>
                <a:lnTo>
                  <a:pt x="155155" y="329834"/>
                </a:lnTo>
                <a:lnTo>
                  <a:pt x="166526" y="319065"/>
                </a:lnTo>
                <a:lnTo>
                  <a:pt x="181229" y="291213"/>
                </a:lnTo>
                <a:lnTo>
                  <a:pt x="182016" y="288572"/>
                </a:lnTo>
                <a:lnTo>
                  <a:pt x="182727" y="285613"/>
                </a:lnTo>
                <a:lnTo>
                  <a:pt x="183362" y="282514"/>
                </a:lnTo>
                <a:lnTo>
                  <a:pt x="204167" y="282514"/>
                </a:lnTo>
                <a:lnTo>
                  <a:pt x="204167" y="214721"/>
                </a:lnTo>
                <a:close/>
              </a:path>
              <a:path w="204470" h="356870">
                <a:moveTo>
                  <a:pt x="204167" y="282514"/>
                </a:moveTo>
                <a:lnTo>
                  <a:pt x="183362" y="282514"/>
                </a:lnTo>
                <a:lnTo>
                  <a:pt x="184531" y="288102"/>
                </a:lnTo>
                <a:lnTo>
                  <a:pt x="185851" y="293233"/>
                </a:lnTo>
                <a:lnTo>
                  <a:pt x="187528" y="297512"/>
                </a:lnTo>
                <a:lnTo>
                  <a:pt x="203840" y="324561"/>
                </a:lnTo>
                <a:lnTo>
                  <a:pt x="204167" y="324857"/>
                </a:lnTo>
                <a:lnTo>
                  <a:pt x="204167" y="282514"/>
                </a:lnTo>
                <a:close/>
              </a:path>
              <a:path w="204470" h="356870">
                <a:moveTo>
                  <a:pt x="62603" y="86019"/>
                </a:moveTo>
                <a:lnTo>
                  <a:pt x="35355" y="90996"/>
                </a:lnTo>
                <a:lnTo>
                  <a:pt x="15900" y="103495"/>
                </a:lnTo>
                <a:lnTo>
                  <a:pt x="13362" y="111053"/>
                </a:lnTo>
                <a:lnTo>
                  <a:pt x="15122" y="119387"/>
                </a:lnTo>
                <a:lnTo>
                  <a:pt x="18182" y="126528"/>
                </a:lnTo>
                <a:lnTo>
                  <a:pt x="19545" y="130507"/>
                </a:lnTo>
                <a:lnTo>
                  <a:pt x="15810" y="133424"/>
                </a:lnTo>
                <a:lnTo>
                  <a:pt x="8434" y="138783"/>
                </a:lnTo>
                <a:lnTo>
                  <a:pt x="1727" y="146726"/>
                </a:lnTo>
                <a:lnTo>
                  <a:pt x="29459" y="195165"/>
                </a:lnTo>
                <a:lnTo>
                  <a:pt x="87731" y="215382"/>
                </a:lnTo>
                <a:lnTo>
                  <a:pt x="90462" y="215305"/>
                </a:lnTo>
                <a:lnTo>
                  <a:pt x="93472" y="215051"/>
                </a:lnTo>
                <a:lnTo>
                  <a:pt x="96647" y="214721"/>
                </a:lnTo>
                <a:lnTo>
                  <a:pt x="204167" y="214721"/>
                </a:lnTo>
                <a:lnTo>
                  <a:pt x="204167" y="111292"/>
                </a:lnTo>
                <a:lnTo>
                  <a:pt x="134302" y="111292"/>
                </a:lnTo>
                <a:lnTo>
                  <a:pt x="130136" y="107419"/>
                </a:lnTo>
                <a:lnTo>
                  <a:pt x="125996" y="104091"/>
                </a:lnTo>
                <a:lnTo>
                  <a:pt x="122135" y="101615"/>
                </a:lnTo>
                <a:lnTo>
                  <a:pt x="93058" y="89311"/>
                </a:lnTo>
                <a:lnTo>
                  <a:pt x="62603" y="86019"/>
                </a:lnTo>
                <a:close/>
              </a:path>
              <a:path w="204470" h="356870">
                <a:moveTo>
                  <a:pt x="169665" y="0"/>
                </a:moveTo>
                <a:lnTo>
                  <a:pt x="159004" y="1641"/>
                </a:lnTo>
                <a:lnTo>
                  <a:pt x="144263" y="16349"/>
                </a:lnTo>
                <a:lnTo>
                  <a:pt x="132167" y="41339"/>
                </a:lnTo>
                <a:lnTo>
                  <a:pt x="126469" y="71823"/>
                </a:lnTo>
                <a:lnTo>
                  <a:pt x="130924" y="103012"/>
                </a:lnTo>
                <a:lnTo>
                  <a:pt x="131838" y="105590"/>
                </a:lnTo>
                <a:lnTo>
                  <a:pt x="133019" y="108384"/>
                </a:lnTo>
                <a:lnTo>
                  <a:pt x="134302" y="111292"/>
                </a:lnTo>
                <a:lnTo>
                  <a:pt x="204167" y="111292"/>
                </a:lnTo>
                <a:lnTo>
                  <a:pt x="204167" y="11940"/>
                </a:lnTo>
                <a:lnTo>
                  <a:pt x="190601" y="11940"/>
                </a:lnTo>
                <a:lnTo>
                  <a:pt x="186662" y="9295"/>
                </a:lnTo>
                <a:lnTo>
                  <a:pt x="179284" y="3933"/>
                </a:lnTo>
                <a:lnTo>
                  <a:pt x="169665" y="0"/>
                </a:lnTo>
                <a:close/>
              </a:path>
              <a:path w="204470" h="356870">
                <a:moveTo>
                  <a:pt x="204167" y="1768"/>
                </a:moveTo>
                <a:lnTo>
                  <a:pt x="199799" y="4281"/>
                </a:lnTo>
                <a:lnTo>
                  <a:pt x="193957" y="9405"/>
                </a:lnTo>
                <a:lnTo>
                  <a:pt x="190601" y="11940"/>
                </a:lnTo>
                <a:lnTo>
                  <a:pt x="204167" y="11940"/>
                </a:lnTo>
                <a:lnTo>
                  <a:pt x="204167" y="1768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bk object 52"/>
          <p:cNvSpPr/>
          <p:nvPr/>
        </p:nvSpPr>
        <p:spPr>
          <a:xfrm>
            <a:off x="6676597" y="0"/>
            <a:ext cx="276338" cy="140949"/>
          </a:xfrm>
          <a:custGeom>
            <a:avLst/>
            <a:gdLst/>
            <a:ahLst/>
            <a:cxnLst/>
            <a:rect l="l" t="t" r="r" b="b"/>
            <a:pathLst>
              <a:path w="276225" h="140970">
                <a:moveTo>
                  <a:pt x="271900" y="64952"/>
                </a:moveTo>
                <a:lnTo>
                  <a:pt x="136606" y="64952"/>
                </a:lnTo>
                <a:lnTo>
                  <a:pt x="137762" y="70566"/>
                </a:lnTo>
                <a:lnTo>
                  <a:pt x="157093" y="107006"/>
                </a:lnTo>
                <a:lnTo>
                  <a:pt x="204762" y="139562"/>
                </a:lnTo>
                <a:lnTo>
                  <a:pt x="227830" y="140886"/>
                </a:lnTo>
                <a:lnTo>
                  <a:pt x="234345" y="136263"/>
                </a:lnTo>
                <a:lnTo>
                  <a:pt x="237825" y="128482"/>
                </a:lnTo>
                <a:lnTo>
                  <a:pt x="239542" y="120899"/>
                </a:lnTo>
                <a:lnTo>
                  <a:pt x="240771" y="116870"/>
                </a:lnTo>
                <a:lnTo>
                  <a:pt x="245498" y="116710"/>
                </a:lnTo>
                <a:lnTo>
                  <a:pt x="254638" y="116710"/>
                </a:lnTo>
                <a:lnTo>
                  <a:pt x="264724" y="114237"/>
                </a:lnTo>
                <a:lnTo>
                  <a:pt x="272394" y="106634"/>
                </a:lnTo>
                <a:lnTo>
                  <a:pt x="275687" y="86065"/>
                </a:lnTo>
                <a:lnTo>
                  <a:pt x="271900" y="64952"/>
                </a:lnTo>
                <a:close/>
              </a:path>
              <a:path w="276225" h="140970">
                <a:moveTo>
                  <a:pt x="108414" y="112272"/>
                </a:moveTo>
                <a:lnTo>
                  <a:pt x="32707" y="112272"/>
                </a:lnTo>
                <a:lnTo>
                  <a:pt x="34379" y="116870"/>
                </a:lnTo>
                <a:lnTo>
                  <a:pt x="37144" y="125398"/>
                </a:lnTo>
                <a:lnTo>
                  <a:pt x="42621" y="134232"/>
                </a:lnTo>
                <a:lnTo>
                  <a:pt x="52240" y="139171"/>
                </a:lnTo>
                <a:lnTo>
                  <a:pt x="72800" y="135936"/>
                </a:lnTo>
                <a:lnTo>
                  <a:pt x="97263" y="122829"/>
                </a:lnTo>
                <a:lnTo>
                  <a:pt x="108414" y="112272"/>
                </a:lnTo>
                <a:close/>
              </a:path>
              <a:path w="276225" h="140970">
                <a:moveTo>
                  <a:pt x="257818" y="0"/>
                </a:moveTo>
                <a:lnTo>
                  <a:pt x="44880" y="0"/>
                </a:lnTo>
                <a:lnTo>
                  <a:pt x="40454" y="2862"/>
                </a:lnTo>
                <a:lnTo>
                  <a:pt x="36936" y="5783"/>
                </a:lnTo>
                <a:lnTo>
                  <a:pt x="16234" y="29643"/>
                </a:lnTo>
                <a:lnTo>
                  <a:pt x="3688" y="57588"/>
                </a:lnTo>
                <a:lnTo>
                  <a:pt x="0" y="85030"/>
                </a:lnTo>
                <a:lnTo>
                  <a:pt x="5872" y="107383"/>
                </a:lnTo>
                <a:lnTo>
                  <a:pt x="12281" y="112142"/>
                </a:lnTo>
                <a:lnTo>
                  <a:pt x="20752" y="113042"/>
                </a:lnTo>
                <a:lnTo>
                  <a:pt x="28491" y="112335"/>
                </a:lnTo>
                <a:lnTo>
                  <a:pt x="32707" y="112272"/>
                </a:lnTo>
                <a:lnTo>
                  <a:pt x="108414" y="112272"/>
                </a:lnTo>
                <a:lnTo>
                  <a:pt x="119775" y="101516"/>
                </a:lnTo>
                <a:lnTo>
                  <a:pt x="134485" y="73664"/>
                </a:lnTo>
                <a:lnTo>
                  <a:pt x="135247" y="71023"/>
                </a:lnTo>
                <a:lnTo>
                  <a:pt x="135958" y="68064"/>
                </a:lnTo>
                <a:lnTo>
                  <a:pt x="136606" y="64952"/>
                </a:lnTo>
                <a:lnTo>
                  <a:pt x="271900" y="64952"/>
                </a:lnTo>
                <a:lnTo>
                  <a:pt x="235526" y="8132"/>
                </a:lnTo>
                <a:lnTo>
                  <a:pt x="228592" y="3814"/>
                </a:lnTo>
                <a:lnTo>
                  <a:pt x="241375" y="3814"/>
                </a:lnTo>
                <a:lnTo>
                  <a:pt x="257818" y="0"/>
                </a:lnTo>
                <a:close/>
              </a:path>
              <a:path w="276225" h="140970">
                <a:moveTo>
                  <a:pt x="241375" y="3814"/>
                </a:moveTo>
                <a:lnTo>
                  <a:pt x="228592" y="3814"/>
                </a:lnTo>
                <a:lnTo>
                  <a:pt x="232758" y="4157"/>
                </a:lnTo>
                <a:lnTo>
                  <a:pt x="236733" y="4297"/>
                </a:lnTo>
                <a:lnTo>
                  <a:pt x="240225" y="4081"/>
                </a:lnTo>
                <a:lnTo>
                  <a:pt x="241375" y="3814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bk object 53"/>
          <p:cNvSpPr/>
          <p:nvPr/>
        </p:nvSpPr>
        <p:spPr>
          <a:xfrm>
            <a:off x="7298506" y="744094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09" h="358775">
                <a:moveTo>
                  <a:pt x="318666" y="282508"/>
                </a:moveTo>
                <a:lnTo>
                  <a:pt x="183387" y="282508"/>
                </a:lnTo>
                <a:lnTo>
                  <a:pt x="184543" y="288109"/>
                </a:lnTo>
                <a:lnTo>
                  <a:pt x="203869" y="324557"/>
                </a:lnTo>
                <a:lnTo>
                  <a:pt x="251538" y="357113"/>
                </a:lnTo>
                <a:lnTo>
                  <a:pt x="274599" y="358429"/>
                </a:lnTo>
                <a:lnTo>
                  <a:pt x="281118" y="353807"/>
                </a:lnTo>
                <a:lnTo>
                  <a:pt x="284592" y="346027"/>
                </a:lnTo>
                <a:lnTo>
                  <a:pt x="286302" y="338448"/>
                </a:lnTo>
                <a:lnTo>
                  <a:pt x="287527" y="334426"/>
                </a:lnTo>
                <a:lnTo>
                  <a:pt x="292265" y="334261"/>
                </a:lnTo>
                <a:lnTo>
                  <a:pt x="301403" y="334261"/>
                </a:lnTo>
                <a:lnTo>
                  <a:pt x="311489" y="331786"/>
                </a:lnTo>
                <a:lnTo>
                  <a:pt x="319163" y="324177"/>
                </a:lnTo>
                <a:lnTo>
                  <a:pt x="322450" y="303610"/>
                </a:lnTo>
                <a:lnTo>
                  <a:pt x="318666" y="282508"/>
                </a:lnTo>
                <a:close/>
              </a:path>
              <a:path w="372109" h="358775">
                <a:moveTo>
                  <a:pt x="155162" y="329829"/>
                </a:moveTo>
                <a:lnTo>
                  <a:pt x="79476" y="329829"/>
                </a:lnTo>
                <a:lnTo>
                  <a:pt x="81148" y="334426"/>
                </a:lnTo>
                <a:lnTo>
                  <a:pt x="83918" y="342949"/>
                </a:lnTo>
                <a:lnTo>
                  <a:pt x="89399" y="351787"/>
                </a:lnTo>
                <a:lnTo>
                  <a:pt x="99009" y="356727"/>
                </a:lnTo>
                <a:lnTo>
                  <a:pt x="119557" y="353491"/>
                </a:lnTo>
                <a:lnTo>
                  <a:pt x="144017" y="340379"/>
                </a:lnTo>
                <a:lnTo>
                  <a:pt x="155162" y="329829"/>
                </a:lnTo>
                <a:close/>
              </a:path>
              <a:path w="372109" h="358775">
                <a:moveTo>
                  <a:pt x="316774" y="214716"/>
                </a:moveTo>
                <a:lnTo>
                  <a:pt x="96659" y="214716"/>
                </a:lnTo>
                <a:lnTo>
                  <a:pt x="91693" y="217535"/>
                </a:lnTo>
                <a:lnTo>
                  <a:pt x="63005" y="247184"/>
                </a:lnTo>
                <a:lnTo>
                  <a:pt x="46774" y="302563"/>
                </a:lnTo>
                <a:lnTo>
                  <a:pt x="52641" y="324914"/>
                </a:lnTo>
                <a:lnTo>
                  <a:pt x="59059" y="329688"/>
                </a:lnTo>
                <a:lnTo>
                  <a:pt x="67535" y="330595"/>
                </a:lnTo>
                <a:lnTo>
                  <a:pt x="75272" y="329891"/>
                </a:lnTo>
                <a:lnTo>
                  <a:pt x="79476" y="329829"/>
                </a:lnTo>
                <a:lnTo>
                  <a:pt x="155162" y="329829"/>
                </a:lnTo>
                <a:lnTo>
                  <a:pt x="166535" y="319062"/>
                </a:lnTo>
                <a:lnTo>
                  <a:pt x="181254" y="291208"/>
                </a:lnTo>
                <a:lnTo>
                  <a:pt x="182029" y="288566"/>
                </a:lnTo>
                <a:lnTo>
                  <a:pt x="182727" y="285607"/>
                </a:lnTo>
                <a:lnTo>
                  <a:pt x="183387" y="282508"/>
                </a:lnTo>
                <a:lnTo>
                  <a:pt x="318666" y="282508"/>
                </a:lnTo>
                <a:lnTo>
                  <a:pt x="282295" y="225663"/>
                </a:lnTo>
                <a:lnTo>
                  <a:pt x="275323" y="221358"/>
                </a:lnTo>
                <a:lnTo>
                  <a:pt x="288131" y="221358"/>
                </a:lnTo>
                <a:lnTo>
                  <a:pt x="316774" y="214716"/>
                </a:lnTo>
                <a:close/>
              </a:path>
              <a:path w="372109" h="358775">
                <a:moveTo>
                  <a:pt x="288131" y="221358"/>
                </a:moveTo>
                <a:lnTo>
                  <a:pt x="275323" y="221358"/>
                </a:lnTo>
                <a:lnTo>
                  <a:pt x="279514" y="221701"/>
                </a:lnTo>
                <a:lnTo>
                  <a:pt x="283502" y="221841"/>
                </a:lnTo>
                <a:lnTo>
                  <a:pt x="286981" y="221625"/>
                </a:lnTo>
                <a:lnTo>
                  <a:pt x="288131" y="221358"/>
                </a:lnTo>
                <a:close/>
              </a:path>
              <a:path w="372109" h="358775">
                <a:moveTo>
                  <a:pt x="62609" y="86016"/>
                </a:moveTo>
                <a:lnTo>
                  <a:pt x="35360" y="90991"/>
                </a:lnTo>
                <a:lnTo>
                  <a:pt x="15900" y="103489"/>
                </a:lnTo>
                <a:lnTo>
                  <a:pt x="13449" y="110792"/>
                </a:lnTo>
                <a:lnTo>
                  <a:pt x="13410" y="111287"/>
                </a:lnTo>
                <a:lnTo>
                  <a:pt x="15132" y="119388"/>
                </a:lnTo>
                <a:lnTo>
                  <a:pt x="18207" y="126530"/>
                </a:lnTo>
                <a:lnTo>
                  <a:pt x="19583" y="130515"/>
                </a:lnTo>
                <a:lnTo>
                  <a:pt x="15826" y="133437"/>
                </a:lnTo>
                <a:lnTo>
                  <a:pt x="8439" y="138794"/>
                </a:lnTo>
                <a:lnTo>
                  <a:pt x="1727" y="146729"/>
                </a:lnTo>
                <a:lnTo>
                  <a:pt x="29470" y="195166"/>
                </a:lnTo>
                <a:lnTo>
                  <a:pt x="87744" y="215389"/>
                </a:lnTo>
                <a:lnTo>
                  <a:pt x="90474" y="215313"/>
                </a:lnTo>
                <a:lnTo>
                  <a:pt x="93497" y="215046"/>
                </a:lnTo>
                <a:lnTo>
                  <a:pt x="96659" y="214716"/>
                </a:lnTo>
                <a:lnTo>
                  <a:pt x="316774" y="214716"/>
                </a:lnTo>
                <a:lnTo>
                  <a:pt x="317752" y="214489"/>
                </a:lnTo>
                <a:lnTo>
                  <a:pt x="344335" y="199258"/>
                </a:lnTo>
                <a:lnTo>
                  <a:pt x="363459" y="179225"/>
                </a:lnTo>
                <a:lnTo>
                  <a:pt x="371855" y="157680"/>
                </a:lnTo>
                <a:lnTo>
                  <a:pt x="369464" y="150059"/>
                </a:lnTo>
                <a:lnTo>
                  <a:pt x="363134" y="144355"/>
                </a:lnTo>
                <a:lnTo>
                  <a:pt x="356446" y="140389"/>
                </a:lnTo>
                <a:lnTo>
                  <a:pt x="352983" y="137982"/>
                </a:lnTo>
                <a:lnTo>
                  <a:pt x="354297" y="133410"/>
                </a:lnTo>
                <a:lnTo>
                  <a:pt x="357120" y="124733"/>
                </a:lnTo>
                <a:lnTo>
                  <a:pt x="357891" y="114365"/>
                </a:lnTo>
                <a:lnTo>
                  <a:pt x="356345" y="111287"/>
                </a:lnTo>
                <a:lnTo>
                  <a:pt x="134315" y="111287"/>
                </a:lnTo>
                <a:lnTo>
                  <a:pt x="130124" y="107414"/>
                </a:lnTo>
                <a:lnTo>
                  <a:pt x="126022" y="104073"/>
                </a:lnTo>
                <a:lnTo>
                  <a:pt x="122148" y="101622"/>
                </a:lnTo>
                <a:lnTo>
                  <a:pt x="93065" y="89311"/>
                </a:lnTo>
                <a:lnTo>
                  <a:pt x="62609" y="86016"/>
                </a:lnTo>
                <a:close/>
              </a:path>
              <a:path w="372109" h="358775">
                <a:moveTo>
                  <a:pt x="169665" y="0"/>
                </a:moveTo>
                <a:lnTo>
                  <a:pt x="159003" y="1635"/>
                </a:lnTo>
                <a:lnTo>
                  <a:pt x="144263" y="16344"/>
                </a:lnTo>
                <a:lnTo>
                  <a:pt x="132168" y="41335"/>
                </a:lnTo>
                <a:lnTo>
                  <a:pt x="126474" y="71823"/>
                </a:lnTo>
                <a:lnTo>
                  <a:pt x="130936" y="103019"/>
                </a:lnTo>
                <a:lnTo>
                  <a:pt x="131851" y="105585"/>
                </a:lnTo>
                <a:lnTo>
                  <a:pt x="133032" y="108391"/>
                </a:lnTo>
                <a:lnTo>
                  <a:pt x="134315" y="111287"/>
                </a:lnTo>
                <a:lnTo>
                  <a:pt x="356345" y="111287"/>
                </a:lnTo>
                <a:lnTo>
                  <a:pt x="356096" y="110792"/>
                </a:lnTo>
                <a:lnTo>
                  <a:pt x="246240" y="110792"/>
                </a:lnTo>
                <a:lnTo>
                  <a:pt x="247700" y="107198"/>
                </a:lnTo>
                <a:lnTo>
                  <a:pt x="248958" y="103743"/>
                </a:lnTo>
                <a:lnTo>
                  <a:pt x="249758" y="100568"/>
                </a:lnTo>
                <a:lnTo>
                  <a:pt x="252472" y="69106"/>
                </a:lnTo>
                <a:lnTo>
                  <a:pt x="246200" y="39121"/>
                </a:lnTo>
                <a:lnTo>
                  <a:pt x="233068" y="14749"/>
                </a:lnTo>
                <a:lnTo>
                  <a:pt x="229631" y="11935"/>
                </a:lnTo>
                <a:lnTo>
                  <a:pt x="190601" y="11935"/>
                </a:lnTo>
                <a:lnTo>
                  <a:pt x="186662" y="9292"/>
                </a:lnTo>
                <a:lnTo>
                  <a:pt x="179284" y="3932"/>
                </a:lnTo>
                <a:lnTo>
                  <a:pt x="169665" y="0"/>
                </a:lnTo>
                <a:close/>
              </a:path>
              <a:path w="372109" h="358775">
                <a:moveTo>
                  <a:pt x="306987" y="91470"/>
                </a:moveTo>
                <a:lnTo>
                  <a:pt x="276241" y="95475"/>
                </a:lnTo>
                <a:lnTo>
                  <a:pt x="247954" y="109357"/>
                </a:lnTo>
                <a:lnTo>
                  <a:pt x="246240" y="110792"/>
                </a:lnTo>
                <a:lnTo>
                  <a:pt x="356096" y="110792"/>
                </a:lnTo>
                <a:lnTo>
                  <a:pt x="353047" y="104721"/>
                </a:lnTo>
                <a:lnTo>
                  <a:pt x="334490" y="95250"/>
                </a:lnTo>
                <a:lnTo>
                  <a:pt x="306987" y="91470"/>
                </a:lnTo>
                <a:close/>
              </a:path>
              <a:path w="372109" h="358775">
                <a:moveTo>
                  <a:pt x="207209" y="37"/>
                </a:moveTo>
                <a:lnTo>
                  <a:pt x="199820" y="4286"/>
                </a:lnTo>
                <a:lnTo>
                  <a:pt x="193972" y="9407"/>
                </a:lnTo>
                <a:lnTo>
                  <a:pt x="190601" y="11935"/>
                </a:lnTo>
                <a:lnTo>
                  <a:pt x="229631" y="11935"/>
                </a:lnTo>
                <a:lnTo>
                  <a:pt x="215201" y="124"/>
                </a:lnTo>
                <a:lnTo>
                  <a:pt x="207209" y="37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bk object 54"/>
          <p:cNvSpPr/>
          <p:nvPr/>
        </p:nvSpPr>
        <p:spPr>
          <a:xfrm>
            <a:off x="7379674" y="1982"/>
            <a:ext cx="243860" cy="21982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bk object 55"/>
          <p:cNvSpPr/>
          <p:nvPr/>
        </p:nvSpPr>
        <p:spPr>
          <a:xfrm>
            <a:off x="6096190" y="294970"/>
            <a:ext cx="243890" cy="21983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bk object 56"/>
          <p:cNvSpPr/>
          <p:nvPr/>
        </p:nvSpPr>
        <p:spPr>
          <a:xfrm>
            <a:off x="7077078" y="193129"/>
            <a:ext cx="78733" cy="7870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bk object 57"/>
          <p:cNvSpPr/>
          <p:nvPr/>
        </p:nvSpPr>
        <p:spPr>
          <a:xfrm>
            <a:off x="6346471" y="40090"/>
            <a:ext cx="74375" cy="743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bk object 58"/>
          <p:cNvSpPr/>
          <p:nvPr/>
        </p:nvSpPr>
        <p:spPr>
          <a:xfrm>
            <a:off x="7582065" y="1610477"/>
            <a:ext cx="197566" cy="356818"/>
          </a:xfrm>
          <a:custGeom>
            <a:avLst/>
            <a:gdLst/>
            <a:ahLst/>
            <a:cxnLst/>
            <a:rect l="l" t="t" r="r" b="b"/>
            <a:pathLst>
              <a:path w="197484" h="356869">
                <a:moveTo>
                  <a:pt x="155188" y="329821"/>
                </a:moveTo>
                <a:lnTo>
                  <a:pt x="79476" y="329821"/>
                </a:lnTo>
                <a:lnTo>
                  <a:pt x="81106" y="334273"/>
                </a:lnTo>
                <a:lnTo>
                  <a:pt x="83927" y="342944"/>
                </a:lnTo>
                <a:lnTo>
                  <a:pt x="89406" y="351781"/>
                </a:lnTo>
                <a:lnTo>
                  <a:pt x="99009" y="356733"/>
                </a:lnTo>
                <a:lnTo>
                  <a:pt x="119577" y="353485"/>
                </a:lnTo>
                <a:lnTo>
                  <a:pt x="144041" y="340375"/>
                </a:lnTo>
                <a:lnTo>
                  <a:pt x="155188" y="329821"/>
                </a:lnTo>
                <a:close/>
              </a:path>
              <a:path w="197484" h="356869">
                <a:moveTo>
                  <a:pt x="196987" y="214721"/>
                </a:moveTo>
                <a:lnTo>
                  <a:pt x="96672" y="214721"/>
                </a:lnTo>
                <a:lnTo>
                  <a:pt x="91681" y="217528"/>
                </a:lnTo>
                <a:lnTo>
                  <a:pt x="63021" y="247181"/>
                </a:lnTo>
                <a:lnTo>
                  <a:pt x="46785" y="302572"/>
                </a:lnTo>
                <a:lnTo>
                  <a:pt x="52654" y="324919"/>
                </a:lnTo>
                <a:lnTo>
                  <a:pt x="59057" y="329686"/>
                </a:lnTo>
                <a:lnTo>
                  <a:pt x="67527" y="330590"/>
                </a:lnTo>
                <a:lnTo>
                  <a:pt x="75265" y="329884"/>
                </a:lnTo>
                <a:lnTo>
                  <a:pt x="79476" y="329821"/>
                </a:lnTo>
                <a:lnTo>
                  <a:pt x="155188" y="329821"/>
                </a:lnTo>
                <a:lnTo>
                  <a:pt x="166551" y="319064"/>
                </a:lnTo>
                <a:lnTo>
                  <a:pt x="181254" y="291213"/>
                </a:lnTo>
                <a:lnTo>
                  <a:pt x="182041" y="288572"/>
                </a:lnTo>
                <a:lnTo>
                  <a:pt x="182752" y="285600"/>
                </a:lnTo>
                <a:lnTo>
                  <a:pt x="183400" y="282501"/>
                </a:lnTo>
                <a:lnTo>
                  <a:pt x="196987" y="282501"/>
                </a:lnTo>
                <a:lnTo>
                  <a:pt x="196987" y="214721"/>
                </a:lnTo>
                <a:close/>
              </a:path>
              <a:path w="197484" h="356869">
                <a:moveTo>
                  <a:pt x="196987" y="282501"/>
                </a:moveTo>
                <a:lnTo>
                  <a:pt x="183400" y="282501"/>
                </a:lnTo>
                <a:lnTo>
                  <a:pt x="184543" y="288102"/>
                </a:lnTo>
                <a:lnTo>
                  <a:pt x="185889" y="293233"/>
                </a:lnTo>
                <a:lnTo>
                  <a:pt x="187566" y="297500"/>
                </a:lnTo>
                <a:lnTo>
                  <a:pt x="196987" y="313134"/>
                </a:lnTo>
                <a:lnTo>
                  <a:pt x="196987" y="282501"/>
                </a:lnTo>
                <a:close/>
              </a:path>
              <a:path w="197484" h="356869">
                <a:moveTo>
                  <a:pt x="62620" y="86019"/>
                </a:moveTo>
                <a:lnTo>
                  <a:pt x="35379" y="90996"/>
                </a:lnTo>
                <a:lnTo>
                  <a:pt x="15938" y="103495"/>
                </a:lnTo>
                <a:lnTo>
                  <a:pt x="13380" y="111053"/>
                </a:lnTo>
                <a:lnTo>
                  <a:pt x="15135" y="119387"/>
                </a:lnTo>
                <a:lnTo>
                  <a:pt x="18199" y="126528"/>
                </a:lnTo>
                <a:lnTo>
                  <a:pt x="19570" y="130507"/>
                </a:lnTo>
                <a:lnTo>
                  <a:pt x="15830" y="133424"/>
                </a:lnTo>
                <a:lnTo>
                  <a:pt x="8451" y="138782"/>
                </a:lnTo>
                <a:lnTo>
                  <a:pt x="1739" y="146720"/>
                </a:lnTo>
                <a:lnTo>
                  <a:pt x="29471" y="195158"/>
                </a:lnTo>
                <a:lnTo>
                  <a:pt x="87756" y="215382"/>
                </a:lnTo>
                <a:lnTo>
                  <a:pt x="90487" y="215293"/>
                </a:lnTo>
                <a:lnTo>
                  <a:pt x="93510" y="215051"/>
                </a:lnTo>
                <a:lnTo>
                  <a:pt x="96672" y="214721"/>
                </a:lnTo>
                <a:lnTo>
                  <a:pt x="196987" y="214721"/>
                </a:lnTo>
                <a:lnTo>
                  <a:pt x="196987" y="111280"/>
                </a:lnTo>
                <a:lnTo>
                  <a:pt x="134327" y="111280"/>
                </a:lnTo>
                <a:lnTo>
                  <a:pt x="130136" y="107419"/>
                </a:lnTo>
                <a:lnTo>
                  <a:pt x="125996" y="104079"/>
                </a:lnTo>
                <a:lnTo>
                  <a:pt x="122161" y="101615"/>
                </a:lnTo>
                <a:lnTo>
                  <a:pt x="93076" y="89311"/>
                </a:lnTo>
                <a:lnTo>
                  <a:pt x="62620" y="86019"/>
                </a:lnTo>
                <a:close/>
              </a:path>
              <a:path w="197484" h="356869">
                <a:moveTo>
                  <a:pt x="169677" y="0"/>
                </a:moveTo>
                <a:lnTo>
                  <a:pt x="159003" y="1641"/>
                </a:lnTo>
                <a:lnTo>
                  <a:pt x="144267" y="16342"/>
                </a:lnTo>
                <a:lnTo>
                  <a:pt x="132178" y="41330"/>
                </a:lnTo>
                <a:lnTo>
                  <a:pt x="126485" y="71815"/>
                </a:lnTo>
                <a:lnTo>
                  <a:pt x="130936" y="103012"/>
                </a:lnTo>
                <a:lnTo>
                  <a:pt x="131851" y="105590"/>
                </a:lnTo>
                <a:lnTo>
                  <a:pt x="133045" y="108384"/>
                </a:lnTo>
                <a:lnTo>
                  <a:pt x="134327" y="111280"/>
                </a:lnTo>
                <a:lnTo>
                  <a:pt x="196987" y="111280"/>
                </a:lnTo>
                <a:lnTo>
                  <a:pt x="196987" y="11940"/>
                </a:lnTo>
                <a:lnTo>
                  <a:pt x="190614" y="11940"/>
                </a:lnTo>
                <a:lnTo>
                  <a:pt x="186677" y="9295"/>
                </a:lnTo>
                <a:lnTo>
                  <a:pt x="179300" y="3933"/>
                </a:lnTo>
                <a:lnTo>
                  <a:pt x="169677" y="0"/>
                </a:lnTo>
                <a:close/>
              </a:path>
              <a:path w="197484" h="356869">
                <a:moveTo>
                  <a:pt x="196987" y="6770"/>
                </a:moveTo>
                <a:lnTo>
                  <a:pt x="193982" y="9405"/>
                </a:lnTo>
                <a:lnTo>
                  <a:pt x="190614" y="11940"/>
                </a:lnTo>
                <a:lnTo>
                  <a:pt x="196987" y="11940"/>
                </a:lnTo>
                <a:lnTo>
                  <a:pt x="196987" y="6770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bk object 59"/>
          <p:cNvSpPr/>
          <p:nvPr/>
        </p:nvSpPr>
        <p:spPr>
          <a:xfrm>
            <a:off x="7379674" y="1347305"/>
            <a:ext cx="243860" cy="21983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bk object 60"/>
          <p:cNvSpPr/>
          <p:nvPr/>
        </p:nvSpPr>
        <p:spPr>
          <a:xfrm>
            <a:off x="7431625" y="2266216"/>
            <a:ext cx="243885" cy="21982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bk object 61"/>
          <p:cNvSpPr/>
          <p:nvPr/>
        </p:nvSpPr>
        <p:spPr>
          <a:xfrm>
            <a:off x="7574881" y="2977501"/>
            <a:ext cx="204554" cy="356818"/>
          </a:xfrm>
          <a:custGeom>
            <a:avLst/>
            <a:gdLst/>
            <a:ahLst/>
            <a:cxnLst/>
            <a:rect l="l" t="t" r="r" b="b"/>
            <a:pathLst>
              <a:path w="204470" h="356870">
                <a:moveTo>
                  <a:pt x="155170" y="329821"/>
                </a:moveTo>
                <a:lnTo>
                  <a:pt x="79476" y="329821"/>
                </a:lnTo>
                <a:lnTo>
                  <a:pt x="81090" y="334274"/>
                </a:lnTo>
                <a:lnTo>
                  <a:pt x="83904" y="342948"/>
                </a:lnTo>
                <a:lnTo>
                  <a:pt x="89386" y="351787"/>
                </a:lnTo>
                <a:lnTo>
                  <a:pt x="99009" y="356733"/>
                </a:lnTo>
                <a:lnTo>
                  <a:pt x="119562" y="353492"/>
                </a:lnTo>
                <a:lnTo>
                  <a:pt x="144019" y="340383"/>
                </a:lnTo>
                <a:lnTo>
                  <a:pt x="155170" y="329821"/>
                </a:lnTo>
                <a:close/>
              </a:path>
              <a:path w="204470" h="356870">
                <a:moveTo>
                  <a:pt x="204167" y="214721"/>
                </a:moveTo>
                <a:lnTo>
                  <a:pt x="96647" y="214721"/>
                </a:lnTo>
                <a:lnTo>
                  <a:pt x="91681" y="217528"/>
                </a:lnTo>
                <a:lnTo>
                  <a:pt x="63001" y="247192"/>
                </a:lnTo>
                <a:lnTo>
                  <a:pt x="46763" y="302574"/>
                </a:lnTo>
                <a:lnTo>
                  <a:pt x="52641" y="324919"/>
                </a:lnTo>
                <a:lnTo>
                  <a:pt x="59050" y="329693"/>
                </a:lnTo>
                <a:lnTo>
                  <a:pt x="67521" y="330599"/>
                </a:lnTo>
                <a:lnTo>
                  <a:pt x="75260" y="329891"/>
                </a:lnTo>
                <a:lnTo>
                  <a:pt x="79476" y="329821"/>
                </a:lnTo>
                <a:lnTo>
                  <a:pt x="155170" y="329821"/>
                </a:lnTo>
                <a:lnTo>
                  <a:pt x="166526" y="319065"/>
                </a:lnTo>
                <a:lnTo>
                  <a:pt x="181229" y="291201"/>
                </a:lnTo>
                <a:lnTo>
                  <a:pt x="182016" y="288572"/>
                </a:lnTo>
                <a:lnTo>
                  <a:pt x="182727" y="285613"/>
                </a:lnTo>
                <a:lnTo>
                  <a:pt x="183362" y="282501"/>
                </a:lnTo>
                <a:lnTo>
                  <a:pt x="204167" y="282501"/>
                </a:lnTo>
                <a:lnTo>
                  <a:pt x="204167" y="214721"/>
                </a:lnTo>
                <a:close/>
              </a:path>
              <a:path w="204470" h="356870">
                <a:moveTo>
                  <a:pt x="204167" y="282501"/>
                </a:moveTo>
                <a:lnTo>
                  <a:pt x="183362" y="282501"/>
                </a:lnTo>
                <a:lnTo>
                  <a:pt x="184531" y="288102"/>
                </a:lnTo>
                <a:lnTo>
                  <a:pt x="185851" y="293233"/>
                </a:lnTo>
                <a:lnTo>
                  <a:pt x="187528" y="297500"/>
                </a:lnTo>
                <a:lnTo>
                  <a:pt x="203840" y="324555"/>
                </a:lnTo>
                <a:lnTo>
                  <a:pt x="204167" y="324851"/>
                </a:lnTo>
                <a:lnTo>
                  <a:pt x="204167" y="282501"/>
                </a:lnTo>
                <a:close/>
              </a:path>
              <a:path w="204470" h="356870">
                <a:moveTo>
                  <a:pt x="62603" y="86018"/>
                </a:moveTo>
                <a:lnTo>
                  <a:pt x="35355" y="90990"/>
                </a:lnTo>
                <a:lnTo>
                  <a:pt x="15900" y="103482"/>
                </a:lnTo>
                <a:lnTo>
                  <a:pt x="13362" y="111053"/>
                </a:lnTo>
                <a:lnTo>
                  <a:pt x="15122" y="119390"/>
                </a:lnTo>
                <a:lnTo>
                  <a:pt x="18182" y="126529"/>
                </a:lnTo>
                <a:lnTo>
                  <a:pt x="19545" y="130507"/>
                </a:lnTo>
                <a:lnTo>
                  <a:pt x="15810" y="133429"/>
                </a:lnTo>
                <a:lnTo>
                  <a:pt x="8434" y="138786"/>
                </a:lnTo>
                <a:lnTo>
                  <a:pt x="1727" y="146722"/>
                </a:lnTo>
                <a:lnTo>
                  <a:pt x="29459" y="195163"/>
                </a:lnTo>
                <a:lnTo>
                  <a:pt x="87731" y="215382"/>
                </a:lnTo>
                <a:lnTo>
                  <a:pt x="90462" y="215318"/>
                </a:lnTo>
                <a:lnTo>
                  <a:pt x="93472" y="215051"/>
                </a:lnTo>
                <a:lnTo>
                  <a:pt x="96647" y="214721"/>
                </a:lnTo>
                <a:lnTo>
                  <a:pt x="204167" y="214721"/>
                </a:lnTo>
                <a:lnTo>
                  <a:pt x="204167" y="111280"/>
                </a:lnTo>
                <a:lnTo>
                  <a:pt x="134302" y="111280"/>
                </a:lnTo>
                <a:lnTo>
                  <a:pt x="130136" y="107419"/>
                </a:lnTo>
                <a:lnTo>
                  <a:pt x="125996" y="104079"/>
                </a:lnTo>
                <a:lnTo>
                  <a:pt x="122135" y="101615"/>
                </a:lnTo>
                <a:lnTo>
                  <a:pt x="93058" y="89310"/>
                </a:lnTo>
                <a:lnTo>
                  <a:pt x="62603" y="86018"/>
                </a:lnTo>
                <a:close/>
              </a:path>
              <a:path w="204470" h="356870">
                <a:moveTo>
                  <a:pt x="169665" y="0"/>
                </a:moveTo>
                <a:lnTo>
                  <a:pt x="159004" y="1641"/>
                </a:lnTo>
                <a:lnTo>
                  <a:pt x="144263" y="16349"/>
                </a:lnTo>
                <a:lnTo>
                  <a:pt x="132167" y="41339"/>
                </a:lnTo>
                <a:lnTo>
                  <a:pt x="126469" y="71823"/>
                </a:lnTo>
                <a:lnTo>
                  <a:pt x="130924" y="103012"/>
                </a:lnTo>
                <a:lnTo>
                  <a:pt x="131838" y="105590"/>
                </a:lnTo>
                <a:lnTo>
                  <a:pt x="133019" y="108397"/>
                </a:lnTo>
                <a:lnTo>
                  <a:pt x="134302" y="111280"/>
                </a:lnTo>
                <a:lnTo>
                  <a:pt x="204167" y="111280"/>
                </a:lnTo>
                <a:lnTo>
                  <a:pt x="204167" y="11940"/>
                </a:lnTo>
                <a:lnTo>
                  <a:pt x="190601" y="11940"/>
                </a:lnTo>
                <a:lnTo>
                  <a:pt x="186662" y="9295"/>
                </a:lnTo>
                <a:lnTo>
                  <a:pt x="179284" y="3933"/>
                </a:lnTo>
                <a:lnTo>
                  <a:pt x="169665" y="0"/>
                </a:lnTo>
                <a:close/>
              </a:path>
              <a:path w="204470" h="356870">
                <a:moveTo>
                  <a:pt x="204167" y="1777"/>
                </a:moveTo>
                <a:lnTo>
                  <a:pt x="199799" y="4287"/>
                </a:lnTo>
                <a:lnTo>
                  <a:pt x="193957" y="9407"/>
                </a:lnTo>
                <a:lnTo>
                  <a:pt x="190601" y="11940"/>
                </a:lnTo>
                <a:lnTo>
                  <a:pt x="204167" y="11940"/>
                </a:lnTo>
                <a:lnTo>
                  <a:pt x="204167" y="1777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bk object 62"/>
          <p:cNvSpPr/>
          <p:nvPr/>
        </p:nvSpPr>
        <p:spPr>
          <a:xfrm>
            <a:off x="7298506" y="3492420"/>
            <a:ext cx="372262" cy="358723"/>
          </a:xfrm>
          <a:custGeom>
            <a:avLst/>
            <a:gdLst/>
            <a:ahLst/>
            <a:cxnLst/>
            <a:rect l="l" t="t" r="r" b="b"/>
            <a:pathLst>
              <a:path w="372109" h="358775">
                <a:moveTo>
                  <a:pt x="318666" y="282509"/>
                </a:moveTo>
                <a:lnTo>
                  <a:pt x="183387" y="282509"/>
                </a:lnTo>
                <a:lnTo>
                  <a:pt x="184543" y="288097"/>
                </a:lnTo>
                <a:lnTo>
                  <a:pt x="203869" y="324550"/>
                </a:lnTo>
                <a:lnTo>
                  <a:pt x="251538" y="357106"/>
                </a:lnTo>
                <a:lnTo>
                  <a:pt x="274599" y="358429"/>
                </a:lnTo>
                <a:lnTo>
                  <a:pt x="281118" y="353807"/>
                </a:lnTo>
                <a:lnTo>
                  <a:pt x="284592" y="346028"/>
                </a:lnTo>
                <a:lnTo>
                  <a:pt x="286302" y="338448"/>
                </a:lnTo>
                <a:lnTo>
                  <a:pt x="287527" y="334426"/>
                </a:lnTo>
                <a:lnTo>
                  <a:pt x="292265" y="334254"/>
                </a:lnTo>
                <a:lnTo>
                  <a:pt x="301393" y="334254"/>
                </a:lnTo>
                <a:lnTo>
                  <a:pt x="311489" y="331779"/>
                </a:lnTo>
                <a:lnTo>
                  <a:pt x="319163" y="324177"/>
                </a:lnTo>
                <a:lnTo>
                  <a:pt x="322450" y="303611"/>
                </a:lnTo>
                <a:lnTo>
                  <a:pt x="318666" y="282509"/>
                </a:lnTo>
                <a:close/>
              </a:path>
              <a:path w="372109" h="358775">
                <a:moveTo>
                  <a:pt x="155177" y="329816"/>
                </a:moveTo>
                <a:lnTo>
                  <a:pt x="79476" y="329816"/>
                </a:lnTo>
                <a:lnTo>
                  <a:pt x="81150" y="334426"/>
                </a:lnTo>
                <a:lnTo>
                  <a:pt x="83918" y="342943"/>
                </a:lnTo>
                <a:lnTo>
                  <a:pt x="89399" y="351781"/>
                </a:lnTo>
                <a:lnTo>
                  <a:pt x="99009" y="356727"/>
                </a:lnTo>
                <a:lnTo>
                  <a:pt x="119557" y="353487"/>
                </a:lnTo>
                <a:lnTo>
                  <a:pt x="144017" y="340379"/>
                </a:lnTo>
                <a:lnTo>
                  <a:pt x="155177" y="329816"/>
                </a:lnTo>
                <a:close/>
              </a:path>
              <a:path w="372109" h="358775">
                <a:moveTo>
                  <a:pt x="316767" y="214716"/>
                </a:moveTo>
                <a:lnTo>
                  <a:pt x="96659" y="214716"/>
                </a:lnTo>
                <a:lnTo>
                  <a:pt x="91693" y="217523"/>
                </a:lnTo>
                <a:lnTo>
                  <a:pt x="63005" y="247187"/>
                </a:lnTo>
                <a:lnTo>
                  <a:pt x="46774" y="302574"/>
                </a:lnTo>
                <a:lnTo>
                  <a:pt x="52641" y="324927"/>
                </a:lnTo>
                <a:lnTo>
                  <a:pt x="59059" y="329693"/>
                </a:lnTo>
                <a:lnTo>
                  <a:pt x="67535" y="330596"/>
                </a:lnTo>
                <a:lnTo>
                  <a:pt x="75272" y="329886"/>
                </a:lnTo>
                <a:lnTo>
                  <a:pt x="79476" y="329816"/>
                </a:lnTo>
                <a:lnTo>
                  <a:pt x="155177" y="329816"/>
                </a:lnTo>
                <a:lnTo>
                  <a:pt x="166535" y="319066"/>
                </a:lnTo>
                <a:lnTo>
                  <a:pt x="181254" y="291208"/>
                </a:lnTo>
                <a:lnTo>
                  <a:pt x="182029" y="288567"/>
                </a:lnTo>
                <a:lnTo>
                  <a:pt x="182727" y="285607"/>
                </a:lnTo>
                <a:lnTo>
                  <a:pt x="183387" y="282509"/>
                </a:lnTo>
                <a:lnTo>
                  <a:pt x="318666" y="282509"/>
                </a:lnTo>
                <a:lnTo>
                  <a:pt x="282295" y="225676"/>
                </a:lnTo>
                <a:lnTo>
                  <a:pt x="275323" y="221358"/>
                </a:lnTo>
                <a:lnTo>
                  <a:pt x="288131" y="221358"/>
                </a:lnTo>
                <a:lnTo>
                  <a:pt x="316767" y="214716"/>
                </a:lnTo>
                <a:close/>
              </a:path>
              <a:path w="372109" h="358775">
                <a:moveTo>
                  <a:pt x="288131" y="221358"/>
                </a:moveTo>
                <a:lnTo>
                  <a:pt x="275323" y="221358"/>
                </a:lnTo>
                <a:lnTo>
                  <a:pt x="279514" y="221701"/>
                </a:lnTo>
                <a:lnTo>
                  <a:pt x="283502" y="221841"/>
                </a:lnTo>
                <a:lnTo>
                  <a:pt x="286981" y="221625"/>
                </a:lnTo>
                <a:lnTo>
                  <a:pt x="288131" y="221358"/>
                </a:lnTo>
                <a:close/>
              </a:path>
              <a:path w="372109" h="358775">
                <a:moveTo>
                  <a:pt x="62609" y="86014"/>
                </a:moveTo>
                <a:lnTo>
                  <a:pt x="35360" y="90985"/>
                </a:lnTo>
                <a:lnTo>
                  <a:pt x="15900" y="103477"/>
                </a:lnTo>
                <a:lnTo>
                  <a:pt x="13447" y="110792"/>
                </a:lnTo>
                <a:lnTo>
                  <a:pt x="13411" y="111287"/>
                </a:lnTo>
                <a:lnTo>
                  <a:pt x="15132" y="119385"/>
                </a:lnTo>
                <a:lnTo>
                  <a:pt x="18207" y="126524"/>
                </a:lnTo>
                <a:lnTo>
                  <a:pt x="19583" y="130502"/>
                </a:lnTo>
                <a:lnTo>
                  <a:pt x="15826" y="133426"/>
                </a:lnTo>
                <a:lnTo>
                  <a:pt x="8439" y="138787"/>
                </a:lnTo>
                <a:lnTo>
                  <a:pt x="1727" y="146728"/>
                </a:lnTo>
                <a:lnTo>
                  <a:pt x="29470" y="195166"/>
                </a:lnTo>
                <a:lnTo>
                  <a:pt x="87744" y="215389"/>
                </a:lnTo>
                <a:lnTo>
                  <a:pt x="90474" y="215313"/>
                </a:lnTo>
                <a:lnTo>
                  <a:pt x="93497" y="215046"/>
                </a:lnTo>
                <a:lnTo>
                  <a:pt x="96659" y="214716"/>
                </a:lnTo>
                <a:lnTo>
                  <a:pt x="316767" y="214716"/>
                </a:lnTo>
                <a:lnTo>
                  <a:pt x="317752" y="214487"/>
                </a:lnTo>
                <a:lnTo>
                  <a:pt x="344335" y="199254"/>
                </a:lnTo>
                <a:lnTo>
                  <a:pt x="363459" y="179220"/>
                </a:lnTo>
                <a:lnTo>
                  <a:pt x="371855" y="157680"/>
                </a:lnTo>
                <a:lnTo>
                  <a:pt x="369464" y="150059"/>
                </a:lnTo>
                <a:lnTo>
                  <a:pt x="363134" y="144355"/>
                </a:lnTo>
                <a:lnTo>
                  <a:pt x="356446" y="140389"/>
                </a:lnTo>
                <a:lnTo>
                  <a:pt x="352983" y="137983"/>
                </a:lnTo>
                <a:lnTo>
                  <a:pt x="354297" y="133410"/>
                </a:lnTo>
                <a:lnTo>
                  <a:pt x="357120" y="124732"/>
                </a:lnTo>
                <a:lnTo>
                  <a:pt x="357891" y="114360"/>
                </a:lnTo>
                <a:lnTo>
                  <a:pt x="356349" y="111287"/>
                </a:lnTo>
                <a:lnTo>
                  <a:pt x="134315" y="111287"/>
                </a:lnTo>
                <a:lnTo>
                  <a:pt x="130124" y="107414"/>
                </a:lnTo>
                <a:lnTo>
                  <a:pt x="126022" y="104074"/>
                </a:lnTo>
                <a:lnTo>
                  <a:pt x="122148" y="101623"/>
                </a:lnTo>
                <a:lnTo>
                  <a:pt x="93065" y="89311"/>
                </a:lnTo>
                <a:lnTo>
                  <a:pt x="62609" y="86014"/>
                </a:lnTo>
                <a:close/>
              </a:path>
              <a:path w="372109" h="358775">
                <a:moveTo>
                  <a:pt x="169665" y="0"/>
                </a:moveTo>
                <a:lnTo>
                  <a:pt x="159003" y="1648"/>
                </a:lnTo>
                <a:lnTo>
                  <a:pt x="144263" y="16355"/>
                </a:lnTo>
                <a:lnTo>
                  <a:pt x="132168" y="41342"/>
                </a:lnTo>
                <a:lnTo>
                  <a:pt x="126474" y="71825"/>
                </a:lnTo>
                <a:lnTo>
                  <a:pt x="130936" y="103020"/>
                </a:lnTo>
                <a:lnTo>
                  <a:pt x="131851" y="105585"/>
                </a:lnTo>
                <a:lnTo>
                  <a:pt x="133032" y="108392"/>
                </a:lnTo>
                <a:lnTo>
                  <a:pt x="134315" y="111287"/>
                </a:lnTo>
                <a:lnTo>
                  <a:pt x="356349" y="111287"/>
                </a:lnTo>
                <a:lnTo>
                  <a:pt x="356100" y="110792"/>
                </a:lnTo>
                <a:lnTo>
                  <a:pt x="246240" y="110792"/>
                </a:lnTo>
                <a:lnTo>
                  <a:pt x="247700" y="107198"/>
                </a:lnTo>
                <a:lnTo>
                  <a:pt x="248958" y="103756"/>
                </a:lnTo>
                <a:lnTo>
                  <a:pt x="249758" y="100556"/>
                </a:lnTo>
                <a:lnTo>
                  <a:pt x="252472" y="69095"/>
                </a:lnTo>
                <a:lnTo>
                  <a:pt x="246200" y="39115"/>
                </a:lnTo>
                <a:lnTo>
                  <a:pt x="233068" y="14747"/>
                </a:lnTo>
                <a:lnTo>
                  <a:pt x="229617" y="11922"/>
                </a:lnTo>
                <a:lnTo>
                  <a:pt x="190601" y="11922"/>
                </a:lnTo>
                <a:lnTo>
                  <a:pt x="186662" y="9285"/>
                </a:lnTo>
                <a:lnTo>
                  <a:pt x="179284" y="3928"/>
                </a:lnTo>
                <a:lnTo>
                  <a:pt x="169665" y="0"/>
                </a:lnTo>
                <a:close/>
              </a:path>
              <a:path w="372109" h="358775">
                <a:moveTo>
                  <a:pt x="306987" y="91469"/>
                </a:moveTo>
                <a:lnTo>
                  <a:pt x="276241" y="95475"/>
                </a:lnTo>
                <a:lnTo>
                  <a:pt x="247954" y="109357"/>
                </a:lnTo>
                <a:lnTo>
                  <a:pt x="246240" y="110792"/>
                </a:lnTo>
                <a:lnTo>
                  <a:pt x="356100" y="110792"/>
                </a:lnTo>
                <a:lnTo>
                  <a:pt x="353047" y="104709"/>
                </a:lnTo>
                <a:lnTo>
                  <a:pt x="334490" y="95244"/>
                </a:lnTo>
                <a:lnTo>
                  <a:pt x="306987" y="91469"/>
                </a:lnTo>
                <a:close/>
              </a:path>
              <a:path w="372109" h="358775">
                <a:moveTo>
                  <a:pt x="207209" y="35"/>
                </a:moveTo>
                <a:lnTo>
                  <a:pt x="199820" y="4280"/>
                </a:lnTo>
                <a:lnTo>
                  <a:pt x="193972" y="9397"/>
                </a:lnTo>
                <a:lnTo>
                  <a:pt x="190601" y="11922"/>
                </a:lnTo>
                <a:lnTo>
                  <a:pt x="229617" y="11922"/>
                </a:lnTo>
                <a:lnTo>
                  <a:pt x="215201" y="124"/>
                </a:lnTo>
                <a:lnTo>
                  <a:pt x="207209" y="35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bk object 63"/>
          <p:cNvSpPr/>
          <p:nvPr/>
        </p:nvSpPr>
        <p:spPr>
          <a:xfrm>
            <a:off x="7379674" y="2750299"/>
            <a:ext cx="243860" cy="21982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bk object 64"/>
          <p:cNvSpPr/>
          <p:nvPr/>
        </p:nvSpPr>
        <p:spPr>
          <a:xfrm>
            <a:off x="7582065" y="4358801"/>
            <a:ext cx="197566" cy="356818"/>
          </a:xfrm>
          <a:custGeom>
            <a:avLst/>
            <a:gdLst/>
            <a:ahLst/>
            <a:cxnLst/>
            <a:rect l="l" t="t" r="r" b="b"/>
            <a:pathLst>
              <a:path w="197484" h="356870">
                <a:moveTo>
                  <a:pt x="155188" y="329823"/>
                </a:moveTo>
                <a:lnTo>
                  <a:pt x="79476" y="329823"/>
                </a:lnTo>
                <a:lnTo>
                  <a:pt x="81106" y="334274"/>
                </a:lnTo>
                <a:lnTo>
                  <a:pt x="83927" y="342945"/>
                </a:lnTo>
                <a:lnTo>
                  <a:pt x="89406" y="351783"/>
                </a:lnTo>
                <a:lnTo>
                  <a:pt x="99009" y="356734"/>
                </a:lnTo>
                <a:lnTo>
                  <a:pt x="119577" y="353492"/>
                </a:lnTo>
                <a:lnTo>
                  <a:pt x="144041" y="340380"/>
                </a:lnTo>
                <a:lnTo>
                  <a:pt x="155188" y="329823"/>
                </a:lnTo>
                <a:close/>
              </a:path>
              <a:path w="197484" h="356870">
                <a:moveTo>
                  <a:pt x="196987" y="214723"/>
                </a:moveTo>
                <a:lnTo>
                  <a:pt x="96672" y="214723"/>
                </a:lnTo>
                <a:lnTo>
                  <a:pt x="91681" y="217530"/>
                </a:lnTo>
                <a:lnTo>
                  <a:pt x="63021" y="247193"/>
                </a:lnTo>
                <a:lnTo>
                  <a:pt x="46785" y="302576"/>
                </a:lnTo>
                <a:lnTo>
                  <a:pt x="52654" y="324921"/>
                </a:lnTo>
                <a:lnTo>
                  <a:pt x="59057" y="329689"/>
                </a:lnTo>
                <a:lnTo>
                  <a:pt x="67527" y="330596"/>
                </a:lnTo>
                <a:lnTo>
                  <a:pt x="75265" y="329891"/>
                </a:lnTo>
                <a:lnTo>
                  <a:pt x="79476" y="329823"/>
                </a:lnTo>
                <a:lnTo>
                  <a:pt x="155188" y="329823"/>
                </a:lnTo>
                <a:lnTo>
                  <a:pt x="166551" y="319062"/>
                </a:lnTo>
                <a:lnTo>
                  <a:pt x="181254" y="291202"/>
                </a:lnTo>
                <a:lnTo>
                  <a:pt x="182041" y="288573"/>
                </a:lnTo>
                <a:lnTo>
                  <a:pt x="182752" y="285602"/>
                </a:lnTo>
                <a:lnTo>
                  <a:pt x="183400" y="282516"/>
                </a:lnTo>
                <a:lnTo>
                  <a:pt x="196987" y="282516"/>
                </a:lnTo>
                <a:lnTo>
                  <a:pt x="196987" y="214723"/>
                </a:lnTo>
                <a:close/>
              </a:path>
              <a:path w="197484" h="356870">
                <a:moveTo>
                  <a:pt x="196987" y="282516"/>
                </a:moveTo>
                <a:lnTo>
                  <a:pt x="183400" y="282516"/>
                </a:lnTo>
                <a:lnTo>
                  <a:pt x="184543" y="288104"/>
                </a:lnTo>
                <a:lnTo>
                  <a:pt x="185889" y="293234"/>
                </a:lnTo>
                <a:lnTo>
                  <a:pt x="187566" y="297502"/>
                </a:lnTo>
                <a:lnTo>
                  <a:pt x="196987" y="313135"/>
                </a:lnTo>
                <a:lnTo>
                  <a:pt x="196987" y="282516"/>
                </a:lnTo>
                <a:close/>
              </a:path>
              <a:path w="197484" h="356870">
                <a:moveTo>
                  <a:pt x="62620" y="86015"/>
                </a:moveTo>
                <a:lnTo>
                  <a:pt x="35379" y="90990"/>
                </a:lnTo>
                <a:lnTo>
                  <a:pt x="15938" y="103484"/>
                </a:lnTo>
                <a:lnTo>
                  <a:pt x="13380" y="111050"/>
                </a:lnTo>
                <a:lnTo>
                  <a:pt x="15135" y="119387"/>
                </a:lnTo>
                <a:lnTo>
                  <a:pt x="18199" y="126529"/>
                </a:lnTo>
                <a:lnTo>
                  <a:pt x="19570" y="130509"/>
                </a:lnTo>
                <a:lnTo>
                  <a:pt x="15830" y="133424"/>
                </a:lnTo>
                <a:lnTo>
                  <a:pt x="8451" y="138779"/>
                </a:lnTo>
                <a:lnTo>
                  <a:pt x="1739" y="146717"/>
                </a:lnTo>
                <a:lnTo>
                  <a:pt x="29471" y="195165"/>
                </a:lnTo>
                <a:lnTo>
                  <a:pt x="87756" y="215383"/>
                </a:lnTo>
                <a:lnTo>
                  <a:pt x="90487" y="215307"/>
                </a:lnTo>
                <a:lnTo>
                  <a:pt x="93510" y="215053"/>
                </a:lnTo>
                <a:lnTo>
                  <a:pt x="96672" y="214723"/>
                </a:lnTo>
                <a:lnTo>
                  <a:pt x="196987" y="214723"/>
                </a:lnTo>
                <a:lnTo>
                  <a:pt x="196987" y="111281"/>
                </a:lnTo>
                <a:lnTo>
                  <a:pt x="134327" y="111281"/>
                </a:lnTo>
                <a:lnTo>
                  <a:pt x="130136" y="107421"/>
                </a:lnTo>
                <a:lnTo>
                  <a:pt x="125996" y="104081"/>
                </a:lnTo>
                <a:lnTo>
                  <a:pt x="122161" y="101617"/>
                </a:lnTo>
                <a:lnTo>
                  <a:pt x="93076" y="89307"/>
                </a:lnTo>
                <a:lnTo>
                  <a:pt x="62620" y="86015"/>
                </a:lnTo>
                <a:close/>
              </a:path>
              <a:path w="197484" h="356870">
                <a:moveTo>
                  <a:pt x="169677" y="0"/>
                </a:moveTo>
                <a:lnTo>
                  <a:pt x="159003" y="1642"/>
                </a:lnTo>
                <a:lnTo>
                  <a:pt x="144267" y="16346"/>
                </a:lnTo>
                <a:lnTo>
                  <a:pt x="132178" y="41336"/>
                </a:lnTo>
                <a:lnTo>
                  <a:pt x="126485" y="71823"/>
                </a:lnTo>
                <a:lnTo>
                  <a:pt x="130936" y="103014"/>
                </a:lnTo>
                <a:lnTo>
                  <a:pt x="131851" y="105592"/>
                </a:lnTo>
                <a:lnTo>
                  <a:pt x="133045" y="108386"/>
                </a:lnTo>
                <a:lnTo>
                  <a:pt x="134327" y="111281"/>
                </a:lnTo>
                <a:lnTo>
                  <a:pt x="196987" y="111281"/>
                </a:lnTo>
                <a:lnTo>
                  <a:pt x="196987" y="11942"/>
                </a:lnTo>
                <a:lnTo>
                  <a:pt x="190614" y="11942"/>
                </a:lnTo>
                <a:lnTo>
                  <a:pt x="186677" y="9292"/>
                </a:lnTo>
                <a:lnTo>
                  <a:pt x="179300" y="3930"/>
                </a:lnTo>
                <a:lnTo>
                  <a:pt x="169677" y="0"/>
                </a:lnTo>
                <a:close/>
              </a:path>
              <a:path w="197484" h="356870">
                <a:moveTo>
                  <a:pt x="196987" y="6769"/>
                </a:moveTo>
                <a:lnTo>
                  <a:pt x="193982" y="9405"/>
                </a:lnTo>
                <a:lnTo>
                  <a:pt x="190614" y="11942"/>
                </a:lnTo>
                <a:lnTo>
                  <a:pt x="196987" y="11942"/>
                </a:lnTo>
                <a:lnTo>
                  <a:pt x="196987" y="6769"/>
                </a:lnTo>
                <a:close/>
              </a:path>
            </a:pathLst>
          </a:custGeom>
          <a:solidFill>
            <a:srgbClr val="FFFDE3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bk object 65"/>
          <p:cNvSpPr/>
          <p:nvPr/>
        </p:nvSpPr>
        <p:spPr>
          <a:xfrm>
            <a:off x="7379674" y="4095635"/>
            <a:ext cx="243860" cy="21982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bk object 66"/>
          <p:cNvSpPr/>
          <p:nvPr/>
        </p:nvSpPr>
        <p:spPr>
          <a:xfrm>
            <a:off x="7431625" y="5014539"/>
            <a:ext cx="243885" cy="21983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82263" y="3689699"/>
            <a:ext cx="5043960" cy="16729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800" b="1" i="0">
                <a:solidFill>
                  <a:srgbClr val="EA5515"/>
                </a:solidFill>
                <a:latin typeface="UD デジタル 教科書体 NP-B"/>
                <a:cs typeface="UD デジタル 教科書体 NP-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7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hyperlink" Target="http://www.askul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k object 67"/>
          <p:cNvSpPr/>
          <p:nvPr/>
        </p:nvSpPr>
        <p:spPr>
          <a:xfrm>
            <a:off x="491395" y="488055"/>
            <a:ext cx="6699204" cy="8085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505" y="1518377"/>
            <a:ext cx="3026670" cy="209398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2263" y="3689699"/>
            <a:ext cx="5164722" cy="1672982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>
              <a:spcBef>
                <a:spcPts val="110"/>
              </a:spcBef>
            </a:pPr>
            <a:r>
              <a:rPr spc="-1175" dirty="0">
                <a:latin typeface="HG明朝B" panose="02020809000000000000" pitchFamily="17" charset="-128"/>
                <a:ea typeface="HG明朝B" panose="02020809000000000000" pitchFamily="17" charset="-128"/>
              </a:rPr>
              <a:t>ハッピー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83594" y="5299388"/>
            <a:ext cx="5200137" cy="1672982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0799" b="1" spc="-1175" dirty="0">
                <a:solidFill>
                  <a:srgbClr val="EA5515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UD デジタル 教科書体 NP-B"/>
              </a:rPr>
              <a:t>バザール</a:t>
            </a:r>
            <a:endParaRPr sz="10799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UD デジタル 教科書体 NP-B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4648" y="8511954"/>
            <a:ext cx="3554540" cy="1218388"/>
          </a:xfrm>
          <a:prstGeom prst="rect">
            <a:avLst/>
          </a:prstGeom>
        </p:spPr>
        <p:txBody>
          <a:bodyPr vert="horz" wrap="square" lIns="0" tIns="177774" rIns="0" bIns="0" rtlCol="0">
            <a:spAutoFit/>
          </a:bodyPr>
          <a:lstStyle/>
          <a:p>
            <a:pPr marL="12699" defTabSz="914309">
              <a:spcBef>
                <a:spcPts val="1400"/>
              </a:spcBef>
            </a:pPr>
            <a:r>
              <a:rPr sz="4650" b="1" spc="325" dirty="0">
                <a:solidFill>
                  <a:srgbClr val="595857"/>
                </a:solidFill>
                <a:latin typeface="游明朝 Demibold"/>
                <a:cs typeface="游明朝 Demibold"/>
              </a:rPr>
              <a:t>3/15～4/15</a:t>
            </a:r>
            <a:endParaRPr sz="4650" dirty="0">
              <a:solidFill>
                <a:prstClr val="black"/>
              </a:solidFill>
              <a:latin typeface="游明朝 Demibold"/>
              <a:cs typeface="游明朝 Demibold"/>
            </a:endParaRPr>
          </a:p>
          <a:p>
            <a:pPr marL="109209" defTabSz="914309">
              <a:spcBef>
                <a:spcPts val="470"/>
              </a:spcBef>
            </a:pPr>
            <a:r>
              <a:rPr sz="1700" b="1" i="1" dirty="0">
                <a:solidFill>
                  <a:srgbClr val="595857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1509" y="9735980"/>
            <a:ext cx="3254536" cy="5282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3300" b="1" dirty="0">
                <a:solidFill>
                  <a:srgbClr val="595857"/>
                </a:solidFill>
                <a:latin typeface="メイリオ"/>
                <a:cs typeface="メイリオ"/>
              </a:rPr>
              <a:t>03-1234-1111</a:t>
            </a:r>
            <a:endParaRPr sz="330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2292" y="10236773"/>
            <a:ext cx="2851370" cy="25259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550" b="1" spc="5" dirty="0">
                <a:solidFill>
                  <a:srgbClr val="595857"/>
                </a:solidFill>
                <a:latin typeface="メイリオ"/>
                <a:cs typeface="メイリオ"/>
              </a:rPr>
              <a:t>【受付時間】</a:t>
            </a:r>
            <a:r>
              <a:rPr sz="1550" b="1" dirty="0">
                <a:solidFill>
                  <a:srgbClr val="595857"/>
                </a:solidFill>
                <a:latin typeface="メイリオ"/>
                <a:cs typeface="メイリオ"/>
              </a:rPr>
              <a:t>9：00</a:t>
            </a:r>
            <a:r>
              <a:rPr sz="1550" b="1" spc="-145" dirty="0">
                <a:solidFill>
                  <a:srgbClr val="595857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595857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595857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595857"/>
                </a:solidFill>
                <a:latin typeface="メイリオ"/>
                <a:cs typeface="メイリオ"/>
              </a:rPr>
              <a:t>18：00</a:t>
            </a:r>
            <a:endParaRPr sz="155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09188" y="8788017"/>
            <a:ext cx="3268503" cy="681256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15"/>
              </a:spcBef>
            </a:pPr>
            <a:r>
              <a:rPr sz="1550" b="1" dirty="0">
                <a:solidFill>
                  <a:srgbClr val="595857"/>
                </a:solidFill>
                <a:latin typeface="メイリオ"/>
                <a:cs typeface="メイリオ"/>
              </a:rPr>
              <a:t>U</a:t>
            </a:r>
            <a:r>
              <a:rPr sz="1550" b="1" dirty="0">
                <a:solidFill>
                  <a:srgbClr val="595857"/>
                </a:solidFill>
                <a:latin typeface="メイリオ"/>
                <a:cs typeface="メイリオ"/>
                <a:hlinkClick r:id="rId4"/>
              </a:rPr>
              <a:t>RL：http://www.askult.com/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320"/>
              </a:spcBef>
            </a:pPr>
            <a:r>
              <a:rPr sz="2300" b="1" spc="15" dirty="0">
                <a:solidFill>
                  <a:srgbClr val="595857"/>
                </a:solidFill>
                <a:latin typeface="メイリオ"/>
                <a:cs typeface="メイリオ"/>
              </a:rPr>
              <a:t>アスクルキッズウェア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188" y="9494290"/>
            <a:ext cx="3316231" cy="11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3709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85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HG丸ｺﾞｼｯｸM-PRO</vt:lpstr>
      <vt:lpstr>HG明朝B</vt:lpstr>
      <vt:lpstr>ＭＳ Ｐゴシック</vt:lpstr>
      <vt:lpstr>News Gothic MT</vt:lpstr>
      <vt:lpstr>UD デジタル 教科書体 NP-B</vt:lpstr>
      <vt:lpstr>メイリオ</vt:lpstr>
      <vt:lpstr>游明朝 Demibold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ハッピー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2018-02-26T08:28:32Z</dcterms:modified>
</cp:coreProperties>
</file>