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9" r:id="rId5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FFF9B0"/>
    <a:srgbClr val="FF0000"/>
    <a:srgbClr val="E65727"/>
    <a:srgbClr val="923186"/>
    <a:srgbClr val="489D2F"/>
    <a:srgbClr val="DC2A6B"/>
    <a:srgbClr val="B0D2DF"/>
    <a:srgbClr val="EDACB7"/>
    <a:srgbClr val="FAF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26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7779386" cy="3578974"/>
          </a:xfrm>
          <a:custGeom>
            <a:avLst/>
            <a:gdLst/>
            <a:ahLst/>
            <a:cxnLst/>
            <a:rect l="l" t="t" r="r" b="b"/>
            <a:pathLst>
              <a:path w="7776209" h="3579495">
                <a:moveTo>
                  <a:pt x="0" y="3579126"/>
                </a:moveTo>
                <a:lnTo>
                  <a:pt x="7776006" y="3579126"/>
                </a:lnTo>
                <a:lnTo>
                  <a:pt x="7776006" y="0"/>
                </a:lnTo>
                <a:lnTo>
                  <a:pt x="0" y="0"/>
                </a:lnTo>
                <a:lnTo>
                  <a:pt x="0" y="3579126"/>
                </a:lnTo>
                <a:close/>
              </a:path>
            </a:pathLst>
          </a:custGeom>
          <a:solidFill>
            <a:srgbClr val="F067A6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0" y="3579470"/>
            <a:ext cx="7779386" cy="2687564"/>
          </a:xfrm>
          <a:custGeom>
            <a:avLst/>
            <a:gdLst/>
            <a:ahLst/>
            <a:cxnLst/>
            <a:rect l="l" t="t" r="r" b="b"/>
            <a:pathLst>
              <a:path w="7776209" h="2687954">
                <a:moveTo>
                  <a:pt x="0" y="2687497"/>
                </a:moveTo>
                <a:lnTo>
                  <a:pt x="7776006" y="2687497"/>
                </a:lnTo>
                <a:lnTo>
                  <a:pt x="7776006" y="0"/>
                </a:lnTo>
                <a:lnTo>
                  <a:pt x="0" y="0"/>
                </a:lnTo>
                <a:lnTo>
                  <a:pt x="0" y="2687497"/>
                </a:lnTo>
                <a:close/>
              </a:path>
            </a:pathLst>
          </a:custGeom>
          <a:solidFill>
            <a:srgbClr val="FAA61A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0" y="6266588"/>
            <a:ext cx="7779386" cy="2191701"/>
          </a:xfrm>
          <a:custGeom>
            <a:avLst/>
            <a:gdLst/>
            <a:ahLst/>
            <a:cxnLst/>
            <a:rect l="l" t="t" r="r" b="b"/>
            <a:pathLst>
              <a:path w="7776209" h="2192020">
                <a:moveTo>
                  <a:pt x="0" y="2191435"/>
                </a:moveTo>
                <a:lnTo>
                  <a:pt x="7776006" y="2191435"/>
                </a:lnTo>
                <a:lnTo>
                  <a:pt x="7776006" y="0"/>
                </a:lnTo>
                <a:lnTo>
                  <a:pt x="0" y="0"/>
                </a:lnTo>
                <a:lnTo>
                  <a:pt x="0" y="2191435"/>
                </a:lnTo>
                <a:close/>
              </a:path>
            </a:pathLst>
          </a:custGeom>
          <a:solidFill>
            <a:srgbClr val="8DC63F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0" y="8457706"/>
            <a:ext cx="7779386" cy="2439950"/>
          </a:xfrm>
          <a:custGeom>
            <a:avLst/>
            <a:gdLst/>
            <a:ahLst/>
            <a:cxnLst/>
            <a:rect l="l" t="t" r="r" b="b"/>
            <a:pathLst>
              <a:path w="7776209" h="2440304">
                <a:moveTo>
                  <a:pt x="0" y="2440050"/>
                </a:moveTo>
                <a:lnTo>
                  <a:pt x="7776006" y="2440050"/>
                </a:lnTo>
                <a:lnTo>
                  <a:pt x="7776006" y="0"/>
                </a:lnTo>
                <a:lnTo>
                  <a:pt x="0" y="0"/>
                </a:lnTo>
                <a:lnTo>
                  <a:pt x="0" y="2440050"/>
                </a:lnTo>
                <a:close/>
              </a:path>
            </a:pathLst>
          </a:custGeom>
          <a:solidFill>
            <a:srgbClr val="00BDF2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2/27/2018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図 9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643" y="4596594"/>
            <a:ext cx="1591059" cy="1395987"/>
          </a:xfrm>
          <a:prstGeom prst="rect">
            <a:avLst/>
          </a:prstGeom>
        </p:spPr>
      </p:pic>
      <p:pic>
        <p:nvPicPr>
          <p:cNvPr id="96" name="図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671" y="4596594"/>
            <a:ext cx="1591059" cy="1395987"/>
          </a:xfrm>
          <a:prstGeom prst="rect">
            <a:avLst/>
          </a:prstGeom>
        </p:spPr>
      </p:pic>
      <p:pic>
        <p:nvPicPr>
          <p:cNvPr id="97" name="図 9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061" y="4596594"/>
            <a:ext cx="1591059" cy="1395987"/>
          </a:xfrm>
          <a:prstGeom prst="rect">
            <a:avLst/>
          </a:prstGeom>
        </p:spPr>
      </p:pic>
      <p:pic>
        <p:nvPicPr>
          <p:cNvPr id="91" name="図 9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450" y="2644778"/>
            <a:ext cx="1691643" cy="1691643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191728" y="424634"/>
            <a:ext cx="5083070" cy="446975"/>
          </a:xfrm>
          <a:prstGeom prst="rect">
            <a:avLst/>
          </a:prstGeom>
        </p:spPr>
        <p:txBody>
          <a:bodyPr vert="horz" wrap="square" lIns="0" tIns="14602" rIns="0" bIns="0" rtlCol="0">
            <a:spAutoFit/>
          </a:bodyPr>
          <a:lstStyle/>
          <a:p>
            <a:pPr marL="12699" algn="ctr" defTabSz="914309">
              <a:spcBef>
                <a:spcPts val="114"/>
              </a:spcBef>
            </a:pPr>
            <a:r>
              <a:rPr sz="2750" b="1" spc="105" dirty="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ASKUL </a:t>
            </a:r>
            <a:r>
              <a:rPr sz="2750" b="1" spc="114" dirty="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ENGLISH</a:t>
            </a:r>
            <a:r>
              <a:rPr sz="2750" b="1" spc="459" dirty="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sz="2750" b="1" spc="135" dirty="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SCHOOL</a:t>
            </a:r>
            <a:endParaRPr sz="2750" dirty="0">
              <a:solidFill>
                <a:prstClr val="black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1729" y="8958098"/>
            <a:ext cx="3006922" cy="425388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defTabSz="914309">
              <a:spcBef>
                <a:spcPts val="120"/>
              </a:spcBef>
            </a:pPr>
            <a:r>
              <a:rPr sz="2600" spc="-45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ア</a:t>
            </a:r>
            <a:r>
              <a:rPr sz="2600" spc="-100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ス</a:t>
            </a:r>
            <a:r>
              <a:rPr sz="2600" spc="-229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ク</a:t>
            </a:r>
            <a:r>
              <a:rPr sz="2600" spc="100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ル</a:t>
            </a:r>
            <a:r>
              <a:rPr sz="2600" spc="15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英</a:t>
            </a:r>
            <a:r>
              <a:rPr sz="2600" spc="65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会</a:t>
            </a:r>
            <a:r>
              <a:rPr sz="2600" spc="75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話</a:t>
            </a:r>
            <a:r>
              <a:rPr sz="2600" spc="90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教</a:t>
            </a:r>
            <a:r>
              <a:rPr sz="2600" spc="15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室</a:t>
            </a:r>
            <a:endParaRPr sz="26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91521" y="3720736"/>
            <a:ext cx="2976447" cy="742207"/>
          </a:xfrm>
          <a:prstGeom prst="rect">
            <a:avLst/>
          </a:prstGeom>
        </p:spPr>
        <p:txBody>
          <a:bodyPr vert="horz" wrap="square" lIns="0" tIns="42539" rIns="0" bIns="0" rtlCol="0">
            <a:spAutoFit/>
          </a:bodyPr>
          <a:lstStyle/>
          <a:p>
            <a:pPr marL="12699" defTabSz="914309">
              <a:spcBef>
                <a:spcPts val="335"/>
              </a:spcBef>
            </a:pPr>
            <a:r>
              <a:rPr sz="2150" spc="7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気</a:t>
            </a:r>
            <a:r>
              <a:rPr sz="2150" spc="6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軽</a:t>
            </a:r>
            <a:r>
              <a:rPr sz="2150" spc="5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に</a:t>
            </a:r>
            <a:r>
              <a:rPr sz="2150" spc="1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始</a:t>
            </a:r>
            <a:r>
              <a:rPr sz="2150" spc="7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めや</a:t>
            </a:r>
            <a:r>
              <a:rPr sz="2150" spc="6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す</a:t>
            </a:r>
            <a:r>
              <a:rPr sz="2150" spc="1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い</a:t>
            </a:r>
            <a:endParaRPr sz="2150" dirty="0">
              <a:solidFill>
                <a:prstClr val="black"/>
              </a:solidFill>
              <a:latin typeface="HGP創英角ｺﾞｼｯｸUB"/>
              <a:cs typeface="HGP創英角ｺﾞｼｯｸUB"/>
            </a:endParaRPr>
          </a:p>
          <a:p>
            <a:pPr marL="12699" defTabSz="914309">
              <a:spcBef>
                <a:spcPts val="240"/>
              </a:spcBef>
            </a:pPr>
            <a:r>
              <a:rPr sz="2150" spc="4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カ</a:t>
            </a:r>
            <a:r>
              <a:rPr sz="2150" spc="3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リ</a:t>
            </a:r>
            <a:r>
              <a:rPr sz="2150" spc="-4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キ</a:t>
            </a:r>
            <a:r>
              <a:rPr sz="2150" spc="-2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ュ</a:t>
            </a:r>
            <a:r>
              <a:rPr sz="2150" spc="-1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ラ</a:t>
            </a:r>
            <a:r>
              <a:rPr sz="2150" spc="-5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ム</a:t>
            </a:r>
            <a:r>
              <a:rPr sz="2150" spc="5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を</a:t>
            </a:r>
            <a:r>
              <a:rPr sz="2150" spc="5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ラ</a:t>
            </a:r>
            <a:r>
              <a:rPr sz="2150" spc="7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イ</a:t>
            </a:r>
            <a:r>
              <a:rPr sz="2150" spc="100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ンナ</a:t>
            </a:r>
            <a:r>
              <a:rPr sz="2150" spc="6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ッ</a:t>
            </a:r>
            <a:r>
              <a:rPr sz="2150" spc="15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プ</a:t>
            </a:r>
            <a:endParaRPr sz="2150" dirty="0">
              <a:solidFill>
                <a:prstClr val="black"/>
              </a:solidFill>
              <a:latin typeface="HGP創英角ｺﾞｼｯｸUB"/>
              <a:cs typeface="HGP創英角ｺﾞｼｯｸUB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35907" y="9197713"/>
            <a:ext cx="626654" cy="304756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40636" marR="33017" indent="65398" defTabSz="914309">
              <a:lnSpc>
                <a:spcPct val="114599"/>
              </a:lnSpc>
              <a:spcBef>
                <a:spcPts val="90"/>
              </a:spcBef>
            </a:pPr>
            <a:r>
              <a:rPr sz="800" spc="25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ア</a:t>
            </a:r>
            <a:r>
              <a:rPr sz="800" spc="5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ス</a:t>
            </a:r>
            <a:r>
              <a:rPr sz="800" spc="-25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クル </a:t>
            </a:r>
            <a:r>
              <a:rPr sz="800" spc="45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英</a:t>
            </a:r>
            <a:r>
              <a:rPr sz="800" spc="60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会話</a:t>
            </a:r>
            <a:r>
              <a:rPr sz="800" spc="65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教</a:t>
            </a:r>
            <a:r>
              <a:rPr sz="800" spc="25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室</a:t>
            </a:r>
            <a:endParaRPr sz="8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59695" y="9389956"/>
            <a:ext cx="2051386" cy="14360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850" spc="-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〒</a:t>
            </a:r>
            <a:r>
              <a:rPr sz="850" spc="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135-0061</a:t>
            </a:r>
            <a:r>
              <a:rPr sz="850" spc="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 </a:t>
            </a:r>
            <a:r>
              <a:rPr sz="8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東</a:t>
            </a:r>
            <a:r>
              <a:rPr sz="850" spc="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京</a:t>
            </a:r>
            <a:r>
              <a:rPr sz="8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都</a:t>
            </a:r>
            <a:r>
              <a:rPr sz="8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江</a:t>
            </a:r>
            <a:r>
              <a:rPr sz="850" spc="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東</a:t>
            </a:r>
            <a:r>
              <a:rPr sz="8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区豊洲</a:t>
            </a:r>
            <a:r>
              <a:rPr sz="8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3-2-3</a:t>
            </a:r>
            <a:endParaRPr sz="85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67183" y="2177681"/>
            <a:ext cx="5110371" cy="415496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defTabSz="914309">
              <a:spcBef>
                <a:spcPts val="120"/>
              </a:spcBef>
            </a:pPr>
            <a:r>
              <a:rPr sz="2600" spc="4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英</a:t>
            </a:r>
            <a:r>
              <a:rPr sz="2600" spc="7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語</a:t>
            </a:r>
            <a:r>
              <a:rPr sz="2600" spc="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を</a:t>
            </a:r>
            <a:r>
              <a:rPr sz="2600" spc="4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話</a:t>
            </a:r>
            <a:r>
              <a:rPr sz="2600" spc="-21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し</a:t>
            </a:r>
            <a:r>
              <a:rPr sz="2600" spc="-13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て</a:t>
            </a:r>
            <a:r>
              <a:rPr sz="2600" spc="-4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み</a:t>
            </a:r>
            <a:r>
              <a:rPr sz="2600" spc="2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た</a:t>
            </a:r>
            <a:r>
              <a:rPr sz="2600" spc="6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い</a:t>
            </a:r>
            <a:r>
              <a:rPr sz="2600" spc="7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と</a:t>
            </a:r>
            <a:r>
              <a:rPr sz="2600" spc="-2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思</a:t>
            </a:r>
            <a:r>
              <a:rPr sz="2600" spc="-1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い</a:t>
            </a:r>
            <a:r>
              <a:rPr sz="2600" spc="2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ま</a:t>
            </a:r>
            <a:r>
              <a:rPr sz="260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せ</a:t>
            </a:r>
            <a:r>
              <a:rPr sz="2600" spc="-1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ん</a:t>
            </a:r>
            <a:r>
              <a:rPr sz="2600" spc="-44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か</a:t>
            </a:r>
            <a:r>
              <a:rPr sz="2600" spc="-44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！</a:t>
            </a:r>
            <a:endParaRPr sz="1000" dirty="0">
              <a:solidFill>
                <a:prstClr val="black"/>
              </a:solidFill>
              <a:latin typeface="HGPｺﾞｼｯｸE"/>
              <a:cs typeface="HGPｺﾞｼｯｸ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91540" y="2643463"/>
            <a:ext cx="2989780" cy="82586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algn="just" defTabSz="914309">
              <a:lnSpc>
                <a:spcPct val="129900"/>
              </a:lnSpc>
              <a:spcBef>
                <a:spcPts val="100"/>
              </a:spcBef>
            </a:pPr>
            <a:r>
              <a:rPr lang="ja-JP" altLang="en-US"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ダミーテキストダミーテキストダミーテキストダミーテキ</a:t>
            </a:r>
          </a:p>
          <a:p>
            <a:pPr marL="12699" marR="5079" algn="just" defTabSz="914309">
              <a:lnSpc>
                <a:spcPct val="129900"/>
              </a:lnSpc>
              <a:spcBef>
                <a:spcPts val="100"/>
              </a:spcBef>
            </a:pP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トダミ</a:t>
            </a:r>
            <a:r>
              <a:rPr sz="1000" spc="6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トダミ</a:t>
            </a:r>
            <a:r>
              <a:rPr sz="1000" spc="6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トダミ</a:t>
            </a:r>
            <a:r>
              <a:rPr sz="1000" spc="6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spc="10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 err="1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トダミ</a:t>
            </a:r>
            <a:r>
              <a:rPr sz="1000" spc="-10" dirty="0" smtClean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 </a:t>
            </a:r>
            <a:r>
              <a:rPr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</a:t>
            </a:r>
            <a:r>
              <a:rPr sz="1000" spc="2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ミ</a:t>
            </a:r>
            <a:r>
              <a:rPr sz="1000" spc="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</a:t>
            </a:r>
            <a:r>
              <a:rPr sz="1000" spc="2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ミ</a:t>
            </a:r>
            <a:r>
              <a:rPr sz="1000" spc="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トダ</a:t>
            </a:r>
            <a:r>
              <a:rPr sz="1000" spc="2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ミ</a:t>
            </a:r>
            <a:r>
              <a:rPr sz="1000" spc="5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4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3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</a:t>
            </a:r>
            <a:r>
              <a:rPr sz="1000" spc="-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ダ 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ミ</a:t>
            </a:r>
            <a:r>
              <a:rPr sz="1000" spc="2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-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7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spc="-2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ダ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ミ</a:t>
            </a:r>
            <a:r>
              <a:rPr sz="1000" spc="2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-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7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spc="-2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ダ</a:t>
            </a:r>
            <a:r>
              <a:rPr sz="100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ミ</a:t>
            </a:r>
            <a:r>
              <a:rPr sz="1000" spc="2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ー</a:t>
            </a:r>
            <a:r>
              <a:rPr sz="1000" spc="-15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テ</a:t>
            </a:r>
            <a:r>
              <a:rPr sz="1000" spc="-7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キ</a:t>
            </a:r>
            <a:r>
              <a:rPr sz="1000" spc="-2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ス</a:t>
            </a:r>
            <a:r>
              <a:rPr sz="1000" spc="-10" dirty="0">
                <a:solidFill>
                  <a:srgbClr val="231F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ト</a:t>
            </a:r>
            <a:endParaRPr sz="100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HGPｺﾞｼｯｸ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76530" y="6511254"/>
            <a:ext cx="3554069" cy="330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 defTabSz="914309">
              <a:spcBef>
                <a:spcPts val="1110"/>
              </a:spcBef>
            </a:pPr>
            <a:r>
              <a:rPr sz="2150" spc="5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本</a:t>
            </a:r>
            <a:r>
              <a:rPr sz="2150" spc="3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物</a:t>
            </a:r>
            <a:r>
              <a:rPr sz="2150" spc="5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の</a:t>
            </a:r>
            <a:r>
              <a:rPr sz="2150" spc="7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発</a:t>
            </a:r>
            <a:r>
              <a:rPr sz="2150" spc="5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音が身</a:t>
            </a:r>
            <a:r>
              <a:rPr sz="2150" spc="-3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に</a:t>
            </a:r>
            <a:r>
              <a:rPr sz="2150" spc="5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付き</a:t>
            </a:r>
            <a:r>
              <a:rPr sz="2150" spc="65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ま</a:t>
            </a:r>
            <a:r>
              <a:rPr sz="2150" spc="-330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す</a:t>
            </a:r>
            <a:r>
              <a:rPr sz="2150" spc="25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！</a:t>
            </a:r>
            <a:endParaRPr sz="2150" dirty="0">
              <a:solidFill>
                <a:prstClr val="black"/>
              </a:solidFill>
              <a:latin typeface="HGP創英角ｺﾞｼｯｸUB"/>
              <a:cs typeface="HGP創英角ｺﾞｼｯｸUB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36473" y="7690875"/>
            <a:ext cx="2203129" cy="49332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marR="5079" algn="just" defTabSz="914309">
              <a:lnSpc>
                <a:spcPct val="127899"/>
              </a:lnSpc>
              <a:spcBef>
                <a:spcPts val="90"/>
              </a:spcBef>
            </a:pP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プロ 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2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2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2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2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</a:t>
            </a:r>
            <a:r>
              <a:rPr sz="600" spc="3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ル 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5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spc="3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8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プロ 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1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1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ール</a:t>
            </a:r>
            <a:r>
              <a:rPr sz="600" spc="4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プ</a:t>
            </a:r>
            <a:r>
              <a:rPr sz="600" spc="1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ロ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フ</a:t>
            </a:r>
            <a:r>
              <a:rPr sz="600" spc="-45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ィ</a:t>
            </a:r>
            <a:r>
              <a:rPr sz="60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ー</a:t>
            </a:r>
            <a:r>
              <a:rPr sz="600" spc="3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ル</a:t>
            </a:r>
            <a:endParaRPr sz="600" dirty="0">
              <a:solidFill>
                <a:prstClr val="black"/>
              </a:solidFill>
              <a:latin typeface="HGｺﾞｼｯｸM" panose="020B0609000000000000" pitchFamily="49" charset="-128"/>
              <a:ea typeface="HGｺﾞｼｯｸM" panose="020B0609000000000000" pitchFamily="49" charset="-128"/>
              <a:cs typeface="メイリオ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78934" y="2764294"/>
            <a:ext cx="1253943" cy="415496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30162" algn="ctr" defTabSz="914309">
              <a:spcBef>
                <a:spcPts val="120"/>
              </a:spcBef>
            </a:pPr>
            <a:r>
              <a:rPr sz="2600" b="1" spc="-10" dirty="0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4</a:t>
            </a:r>
            <a:r>
              <a:rPr sz="2850" b="1" spc="-15" baseline="7309" dirty="0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/</a:t>
            </a:r>
            <a:r>
              <a:rPr sz="2600" b="1" spc="-10" dirty="0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30</a:t>
            </a:r>
            <a:endParaRPr lang="ja-JP" altLang="en-US" sz="3150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96092" y="2867778"/>
            <a:ext cx="102336" cy="27428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699" defTabSz="914309">
              <a:lnSpc>
                <a:spcPct val="70000"/>
              </a:lnSpc>
            </a:pPr>
            <a:r>
              <a:rPr sz="950" spc="15" dirty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ま</a:t>
            </a:r>
            <a:r>
              <a:rPr sz="950" dirty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で</a:t>
            </a:r>
            <a:endParaRPr sz="950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49593" y="4948090"/>
            <a:ext cx="1337750" cy="523210"/>
          </a:xfrm>
          <a:prstGeom prst="rect">
            <a:avLst/>
          </a:prstGeom>
        </p:spPr>
        <p:txBody>
          <a:bodyPr vert="horz" wrap="square" lIns="0" tIns="68570" rIns="0" bIns="0" rtlCol="0">
            <a:spAutoFit/>
          </a:bodyPr>
          <a:lstStyle/>
          <a:p>
            <a:pPr marL="12699" defTabSz="914309">
              <a:spcBef>
                <a:spcPts val="540"/>
              </a:spcBef>
            </a:pPr>
            <a:r>
              <a:rPr sz="2950" dirty="0">
                <a:solidFill>
                  <a:srgbClr val="EF4123"/>
                </a:solidFill>
                <a:latin typeface="HGP明朝E"/>
                <a:cs typeface="HGP明朝E"/>
              </a:rPr>
              <a:t>4,000</a:t>
            </a:r>
            <a:r>
              <a:rPr sz="2950" spc="-730" dirty="0">
                <a:solidFill>
                  <a:srgbClr val="EF4123"/>
                </a:solidFill>
                <a:latin typeface="HGP明朝E"/>
                <a:cs typeface="HGP明朝E"/>
              </a:rPr>
              <a:t> </a:t>
            </a:r>
            <a:r>
              <a:rPr sz="2250" spc="-60" baseline="5555" dirty="0" smtClean="0">
                <a:solidFill>
                  <a:srgbClr val="EF4123"/>
                </a:solidFill>
                <a:latin typeface="HGP明朝E"/>
                <a:cs typeface="HGP明朝E"/>
              </a:rPr>
              <a:t>円</a:t>
            </a:r>
            <a:r>
              <a:rPr lang="ja-JP" altLang="en-US" sz="2250" spc="-60" baseline="5555" dirty="0" smtClean="0">
                <a:solidFill>
                  <a:srgbClr val="EF4123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～</a:t>
            </a:r>
            <a:endParaRPr sz="750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ＭＳ Ｐゴシック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77191" y="4636173"/>
            <a:ext cx="436182" cy="29142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defTabSz="914309">
              <a:spcBef>
                <a:spcPts val="90"/>
              </a:spcBef>
            </a:pPr>
            <a:r>
              <a:rPr sz="1750" spc="-5" dirty="0">
                <a:solidFill>
                  <a:srgbClr val="FFFFFF"/>
                </a:solidFill>
                <a:latin typeface="HGP明朝E"/>
                <a:cs typeface="HGP明朝E"/>
              </a:rPr>
              <a:t>6</a:t>
            </a:r>
            <a:r>
              <a:rPr sz="1750" spc="55" dirty="0">
                <a:solidFill>
                  <a:srgbClr val="FFFFFF"/>
                </a:solidFill>
                <a:latin typeface="HGP明朝E"/>
                <a:cs typeface="HGP明朝E"/>
              </a:rPr>
              <a:t>0</a:t>
            </a:r>
            <a:r>
              <a:rPr sz="2025" baseline="4115" dirty="0">
                <a:solidFill>
                  <a:srgbClr val="FFFFFF"/>
                </a:solidFill>
                <a:latin typeface="HGP明朝E"/>
                <a:cs typeface="HGP明朝E"/>
              </a:rPr>
              <a:t>分</a:t>
            </a:r>
            <a:endParaRPr sz="2025" baseline="4115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64727" y="4633165"/>
            <a:ext cx="619670" cy="331422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marR="5079" defTabSz="914309">
              <a:lnSpc>
                <a:spcPct val="133800"/>
              </a:lnSpc>
              <a:spcBef>
                <a:spcPts val="95"/>
              </a:spcBef>
            </a:pPr>
            <a:r>
              <a:rPr sz="750" b="1" spc="25" dirty="0">
                <a:solidFill>
                  <a:srgbClr val="FFFFFF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カリキュラム コース</a:t>
            </a:r>
            <a:endParaRPr sz="750" dirty="0">
              <a:solidFill>
                <a:prstClr val="black"/>
              </a:solidFill>
              <a:latin typeface="HGｺﾞｼｯｸM" panose="020B0609000000000000" pitchFamily="49" charset="-128"/>
              <a:ea typeface="HGｺﾞｼｯｸM" panose="020B0609000000000000" pitchFamily="49" charset="-128"/>
              <a:cs typeface="メイリオ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97884" y="4636173"/>
            <a:ext cx="436182" cy="29142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defTabSz="914309">
              <a:spcBef>
                <a:spcPts val="90"/>
              </a:spcBef>
            </a:pPr>
            <a:r>
              <a:rPr sz="1750" spc="-5" dirty="0">
                <a:solidFill>
                  <a:srgbClr val="FFFFFF"/>
                </a:solidFill>
                <a:latin typeface="HGP明朝E"/>
                <a:cs typeface="HGP明朝E"/>
              </a:rPr>
              <a:t>6</a:t>
            </a:r>
            <a:r>
              <a:rPr sz="1750" spc="55" dirty="0">
                <a:solidFill>
                  <a:srgbClr val="FFFFFF"/>
                </a:solidFill>
                <a:latin typeface="HGP明朝E"/>
                <a:cs typeface="HGP明朝E"/>
              </a:rPr>
              <a:t>0</a:t>
            </a:r>
            <a:r>
              <a:rPr sz="2025" baseline="4115" dirty="0">
                <a:solidFill>
                  <a:srgbClr val="FFFFFF"/>
                </a:solidFill>
                <a:latin typeface="HGP明朝E"/>
                <a:cs typeface="HGP明朝E"/>
              </a:rPr>
              <a:t>分</a:t>
            </a:r>
            <a:endParaRPr sz="2025" baseline="4115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85420" y="4633165"/>
            <a:ext cx="619670" cy="299054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>
            <a:defPPr>
              <a:defRPr lang="ja-JP"/>
            </a:defPPr>
            <a:lvl1pPr marL="12699" marR="5079" defTabSz="914309">
              <a:lnSpc>
                <a:spcPct val="133800"/>
              </a:lnSpc>
              <a:spcBef>
                <a:spcPts val="95"/>
              </a:spcBef>
              <a:defRPr sz="750" b="1" spc="25">
                <a:solidFill>
                  <a:srgbClr val="FFFFFF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defRPr>
            </a:lvl1pPr>
          </a:lstStyle>
          <a:p>
            <a:r>
              <a:rPr dirty="0"/>
              <a:t>カリキュラム コース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6718569" y="4636173"/>
            <a:ext cx="436182" cy="29142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defTabSz="914309">
              <a:spcBef>
                <a:spcPts val="90"/>
              </a:spcBef>
            </a:pPr>
            <a:r>
              <a:rPr sz="1750" spc="-5" dirty="0">
                <a:solidFill>
                  <a:srgbClr val="FFFFFF"/>
                </a:solidFill>
                <a:latin typeface="HGP明朝E"/>
                <a:cs typeface="HGP明朝E"/>
              </a:rPr>
              <a:t>6</a:t>
            </a:r>
            <a:r>
              <a:rPr sz="1750" spc="55" dirty="0">
                <a:solidFill>
                  <a:srgbClr val="FFFFFF"/>
                </a:solidFill>
                <a:latin typeface="HGP明朝E"/>
                <a:cs typeface="HGP明朝E"/>
              </a:rPr>
              <a:t>0</a:t>
            </a:r>
            <a:r>
              <a:rPr sz="2025" baseline="4115" dirty="0">
                <a:solidFill>
                  <a:srgbClr val="FFFFFF"/>
                </a:solidFill>
                <a:latin typeface="HGP明朝E"/>
                <a:cs typeface="HGP明朝E"/>
              </a:rPr>
              <a:t>分</a:t>
            </a:r>
            <a:endParaRPr sz="2025" baseline="4115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46168" y="7695826"/>
            <a:ext cx="985376" cy="415864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12699" defTabSz="914309">
              <a:spcBef>
                <a:spcPts val="105"/>
              </a:spcBef>
            </a:pPr>
            <a:r>
              <a:rPr sz="1200" b="1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講</a:t>
            </a:r>
            <a:r>
              <a:rPr sz="1200" b="1" spc="-10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 </a:t>
            </a:r>
            <a:r>
              <a:rPr sz="1200" b="1" dirty="0">
                <a:solidFill>
                  <a:srgbClr val="231F2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師</a:t>
            </a:r>
            <a:endParaRPr sz="1200" dirty="0">
              <a:solidFill>
                <a:prstClr val="black"/>
              </a:solidFill>
              <a:latin typeface="HGｺﾞｼｯｸM" panose="020B0609000000000000" pitchFamily="49" charset="-128"/>
              <a:ea typeface="HGｺﾞｼｯｸM" panose="020B0609000000000000" pitchFamily="49" charset="-128"/>
              <a:cs typeface="メイリオ"/>
            </a:endParaRPr>
          </a:p>
          <a:p>
            <a:pPr marL="12699" defTabSz="914309">
              <a:spcBef>
                <a:spcPts val="5"/>
              </a:spcBef>
            </a:pPr>
            <a:r>
              <a:rPr sz="1350" spc="-5" dirty="0">
                <a:solidFill>
                  <a:srgbClr val="231F20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James</a:t>
            </a:r>
            <a:r>
              <a:rPr sz="1350" spc="-65" dirty="0">
                <a:solidFill>
                  <a:srgbClr val="231F20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 </a:t>
            </a:r>
            <a:r>
              <a:rPr sz="1350" spc="-5" dirty="0">
                <a:solidFill>
                  <a:srgbClr val="231F20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James</a:t>
            </a:r>
            <a:endParaRPr sz="1350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HGP明朝E"/>
            </a:endParaRPr>
          </a:p>
        </p:txBody>
      </p:sp>
      <p:pic>
        <p:nvPicPr>
          <p:cNvPr id="85" name="図 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4" y="-25583"/>
            <a:ext cx="2408472" cy="10907713"/>
          </a:xfrm>
          <a:prstGeom prst="rect">
            <a:avLst/>
          </a:prstGeom>
        </p:spPr>
      </p:pic>
      <p:pic>
        <p:nvPicPr>
          <p:cNvPr id="89" name="図 8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067" y="926257"/>
            <a:ext cx="4980442" cy="1158242"/>
          </a:xfrm>
          <a:prstGeom prst="rect">
            <a:avLst/>
          </a:prstGeom>
        </p:spPr>
      </p:pic>
      <p:sp>
        <p:nvSpPr>
          <p:cNvPr id="101" name="角丸四角形 100"/>
          <p:cNvSpPr/>
          <p:nvPr/>
        </p:nvSpPr>
        <p:spPr>
          <a:xfrm>
            <a:off x="2107195" y="8746568"/>
            <a:ext cx="2988000" cy="226800"/>
          </a:xfrm>
          <a:prstGeom prst="roundRect">
            <a:avLst>
              <a:gd name="adj" fmla="val 50000"/>
            </a:avLst>
          </a:prstGeom>
          <a:solidFill>
            <a:srgbClr val="034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ctr"/>
          <a:lstStyle/>
          <a:p>
            <a:pPr algn="ctr"/>
            <a:r>
              <a:rPr lang="ja-JP" altLang="en-US" sz="1200" dirty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お申込・お問合せはお気軽</a:t>
            </a:r>
            <a:r>
              <a:rPr lang="ja-JP" altLang="en-US" sz="1200" dirty="0" smtClean="0">
                <a:solidFill>
                  <a:srgbClr val="FFFF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に</a:t>
            </a:r>
            <a:endParaRPr lang="ja-JP" altLang="en-US" sz="12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103" name="角丸四角形 102"/>
          <p:cNvSpPr/>
          <p:nvPr/>
        </p:nvSpPr>
        <p:spPr>
          <a:xfrm>
            <a:off x="2106219" y="9614865"/>
            <a:ext cx="2977200" cy="367200"/>
          </a:xfrm>
          <a:prstGeom prst="roundRect">
            <a:avLst>
              <a:gd name="adj" fmla="val 50000"/>
            </a:avLst>
          </a:prstGeom>
          <a:solidFill>
            <a:srgbClr val="034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28800" rtlCol="0" anchor="ctr"/>
          <a:lstStyle/>
          <a:p>
            <a:pPr algn="ctr"/>
            <a:r>
              <a:rPr lang="en-US" altLang="ja-JP" sz="225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   03-1234-1111</a:t>
            </a:r>
            <a:endParaRPr lang="ja-JP" altLang="en-US" sz="225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</p:txBody>
      </p:sp>
      <p:sp>
        <p:nvSpPr>
          <p:cNvPr id="104" name="object 10"/>
          <p:cNvSpPr txBox="1"/>
          <p:nvPr/>
        </p:nvSpPr>
        <p:spPr>
          <a:xfrm>
            <a:off x="2134658" y="10043886"/>
            <a:ext cx="2899623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0011" defTabSz="914309">
              <a:lnSpc>
                <a:spcPts val="1180"/>
              </a:lnSpc>
              <a:spcBef>
                <a:spcPts val="675"/>
              </a:spcBef>
            </a:pPr>
            <a:r>
              <a:rPr sz="1000" spc="6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詳</a:t>
            </a:r>
            <a:r>
              <a:rPr sz="1000" spc="5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細は</a:t>
            </a:r>
            <a:r>
              <a:rPr sz="1000" spc="-2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ホ</a:t>
            </a:r>
            <a:r>
              <a:rPr sz="1000" spc="-5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ー</a:t>
            </a:r>
            <a:r>
              <a:rPr sz="1000" spc="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ム</a:t>
            </a:r>
            <a:r>
              <a:rPr sz="1000" spc="-5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ペ</a:t>
            </a:r>
            <a:r>
              <a:rPr sz="1000" spc="-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ー</a:t>
            </a:r>
            <a:r>
              <a:rPr sz="1000" spc="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ジ</a:t>
            </a:r>
            <a:r>
              <a:rPr sz="1000" spc="-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を</a:t>
            </a:r>
            <a:r>
              <a:rPr sz="1000" spc="6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ご</a:t>
            </a:r>
            <a:r>
              <a:rPr sz="1000" spc="6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覧</a:t>
            </a:r>
            <a:r>
              <a:rPr sz="1000" spc="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下</a:t>
            </a:r>
            <a:r>
              <a:rPr sz="1000" spc="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さ</a:t>
            </a:r>
            <a:r>
              <a:rPr sz="1000" spc="-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い</a:t>
            </a:r>
            <a:endParaRPr sz="100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  <a:p>
            <a:pPr algn="ctr" defTabSz="914309">
              <a:lnSpc>
                <a:spcPts val="1660"/>
              </a:lnSpc>
            </a:pPr>
            <a:r>
              <a:rPr sz="1400" b="1" spc="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 http://www.askult.com/</a:t>
            </a:r>
            <a:endParaRPr sz="1400" b="1" spc="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object 15"/>
          <p:cNvSpPr txBox="1"/>
          <p:nvPr/>
        </p:nvSpPr>
        <p:spPr>
          <a:xfrm>
            <a:off x="5884416" y="3145596"/>
            <a:ext cx="1253943" cy="984883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algn="ctr" defTabSz="914309">
              <a:spcBef>
                <a:spcPts val="10"/>
              </a:spcBef>
            </a:pPr>
            <a:r>
              <a:rPr sz="3150" spc="25" dirty="0" err="1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入</a:t>
            </a:r>
            <a:r>
              <a:rPr sz="3150" spc="165" dirty="0" err="1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会</a:t>
            </a:r>
            <a:r>
              <a:rPr sz="3150" spc="10" dirty="0" err="1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金</a:t>
            </a:r>
            <a:endParaRPr lang="en-US" sz="3150" spc="10" dirty="0" smtClean="0">
              <a:solidFill>
                <a:srgbClr val="FFF33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  <a:p>
            <a:pPr marL="12699" algn="ctr" defTabSz="914309">
              <a:spcBef>
                <a:spcPts val="10"/>
              </a:spcBef>
            </a:pPr>
            <a:r>
              <a:rPr lang="ja-JP" altLang="en-US" sz="3150" spc="75" dirty="0" smtClean="0">
                <a:solidFill>
                  <a:srgbClr val="FFF3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無料</a:t>
            </a:r>
            <a:endParaRPr lang="ja-JP" altLang="en-US" sz="3150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</p:txBody>
      </p:sp>
      <p:sp>
        <p:nvSpPr>
          <p:cNvPr id="106" name="object 22"/>
          <p:cNvSpPr txBox="1"/>
          <p:nvPr/>
        </p:nvSpPr>
        <p:spPr>
          <a:xfrm>
            <a:off x="5809763" y="4633165"/>
            <a:ext cx="619670" cy="299054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>
            <a:defPPr>
              <a:defRPr lang="ja-JP"/>
            </a:defPPr>
            <a:lvl1pPr marL="12699" marR="5079" defTabSz="914309">
              <a:lnSpc>
                <a:spcPct val="133800"/>
              </a:lnSpc>
              <a:spcBef>
                <a:spcPts val="95"/>
              </a:spcBef>
              <a:defRPr sz="750" b="1" spc="25">
                <a:solidFill>
                  <a:srgbClr val="FFFFFF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defRPr>
            </a:lvl1pPr>
          </a:lstStyle>
          <a:p>
            <a:r>
              <a:rPr dirty="0"/>
              <a:t>カリキュラム コース</a:t>
            </a:r>
          </a:p>
        </p:txBody>
      </p:sp>
      <p:sp>
        <p:nvSpPr>
          <p:cNvPr id="107" name="object 13"/>
          <p:cNvSpPr txBox="1"/>
          <p:nvPr/>
        </p:nvSpPr>
        <p:spPr>
          <a:xfrm>
            <a:off x="2140120" y="6888046"/>
            <a:ext cx="3441200" cy="600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66" marR="129526" algn="just" defTabSz="914309">
              <a:lnSpc>
                <a:spcPct val="129900"/>
              </a:lnSpc>
              <a:spcBef>
                <a:spcPts val="85"/>
              </a:spcBef>
            </a:pPr>
            <a:r>
              <a:rPr sz="1000" spc="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ダミ</a:t>
            </a:r>
            <a:r>
              <a:rPr sz="1000" spc="3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6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トダミ</a:t>
            </a:r>
            <a:r>
              <a:rPr sz="1000" spc="3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6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トダミ</a:t>
            </a:r>
            <a:r>
              <a:rPr sz="1000" spc="3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6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トダミ</a:t>
            </a:r>
            <a:r>
              <a:rPr sz="1000" spc="3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65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ト</a:t>
            </a:r>
            <a:r>
              <a:rPr sz="1000" spc="-10" dirty="0" err="1" smtClean="0">
                <a:solidFill>
                  <a:srgbClr val="231F20"/>
                </a:solidFill>
                <a:latin typeface="HGPｺﾞｼｯｸE"/>
                <a:cs typeface="HGPｺﾞｼｯｸE"/>
              </a:rPr>
              <a:t>ダ</a:t>
            </a:r>
            <a:r>
              <a:rPr sz="1000" spc="-10" dirty="0" smtClean="0">
                <a:solidFill>
                  <a:srgbClr val="231F20"/>
                </a:solidFill>
                <a:latin typeface="HGPｺﾞｼｯｸE"/>
                <a:cs typeface="HGPｺﾞｼｯｸE"/>
              </a:rPr>
              <a:t> </a:t>
            </a:r>
            <a:r>
              <a:rPr sz="1000" spc="4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6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25" dirty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50" dirty="0">
                <a:solidFill>
                  <a:srgbClr val="231F20"/>
                </a:solidFill>
                <a:latin typeface="HGPｺﾞｼｯｸE"/>
                <a:cs typeface="HGPｺﾞｼｯｸE"/>
              </a:rPr>
              <a:t>トダ</a:t>
            </a:r>
            <a:r>
              <a:rPr sz="1000" spc="4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6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25" dirty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50" dirty="0">
                <a:solidFill>
                  <a:srgbClr val="231F20"/>
                </a:solidFill>
                <a:latin typeface="HGPｺﾞｼｯｸE"/>
                <a:cs typeface="HGPｺﾞｼｯｸE"/>
              </a:rPr>
              <a:t>トダ</a:t>
            </a:r>
            <a:r>
              <a:rPr sz="1000" spc="4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6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25" dirty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50" dirty="0">
                <a:solidFill>
                  <a:srgbClr val="231F20"/>
                </a:solidFill>
                <a:latin typeface="HGPｺﾞｼｯｸE"/>
                <a:cs typeface="HGPｺﾞｼｯｸE"/>
              </a:rPr>
              <a:t>トダ</a:t>
            </a:r>
            <a:r>
              <a:rPr sz="1000" spc="4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6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25" dirty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spc="50" dirty="0">
                <a:solidFill>
                  <a:srgbClr val="231F20"/>
                </a:solidFill>
                <a:latin typeface="HGPｺﾞｼｯｸE"/>
                <a:cs typeface="HGPｺﾞｼｯｸE"/>
              </a:rPr>
              <a:t>ト</a:t>
            </a:r>
            <a:r>
              <a:rPr sz="1000" spc="-10" dirty="0">
                <a:solidFill>
                  <a:srgbClr val="231F20"/>
                </a:solidFill>
                <a:latin typeface="HGPｺﾞｼｯｸE"/>
                <a:cs typeface="HGPｺﾞｼｯｸE"/>
              </a:rPr>
              <a:t>ダ </a:t>
            </a:r>
            <a:r>
              <a:rPr sz="100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0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70" dirty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-20" dirty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dirty="0">
                <a:solidFill>
                  <a:srgbClr val="231F20"/>
                </a:solidFill>
                <a:latin typeface="HGPｺﾞｼｯｸE"/>
                <a:cs typeface="HGPｺﾞｼｯｸE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HGPｺﾞｼｯｸE"/>
                <a:cs typeface="HGPｺﾞｼｯｸE"/>
              </a:rPr>
              <a:t>ダ</a:t>
            </a:r>
            <a:r>
              <a:rPr sz="100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5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r>
              <a:rPr sz="1000" spc="-70" dirty="0">
                <a:solidFill>
                  <a:srgbClr val="231F20"/>
                </a:solidFill>
                <a:latin typeface="HGPｺﾞｼｯｸE"/>
                <a:cs typeface="HGPｺﾞｼｯｸE"/>
              </a:rPr>
              <a:t>キ</a:t>
            </a:r>
            <a:r>
              <a:rPr sz="1000" spc="-20" dirty="0">
                <a:solidFill>
                  <a:srgbClr val="231F20"/>
                </a:solidFill>
                <a:latin typeface="HGPｺﾞｼｯｸE"/>
                <a:cs typeface="HGPｺﾞｼｯｸE"/>
              </a:rPr>
              <a:t>ス</a:t>
            </a:r>
            <a:r>
              <a:rPr sz="1000" dirty="0">
                <a:solidFill>
                  <a:srgbClr val="231F20"/>
                </a:solidFill>
                <a:latin typeface="HGPｺﾞｼｯｸE"/>
                <a:cs typeface="HGPｺﾞｼｯｸE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HGPｺﾞｼｯｸE"/>
                <a:cs typeface="HGPｺﾞｼｯｸE"/>
              </a:rPr>
              <a:t>ダ</a:t>
            </a:r>
            <a:r>
              <a:rPr sz="1000" dirty="0">
                <a:solidFill>
                  <a:srgbClr val="231F20"/>
                </a:solidFill>
                <a:latin typeface="HGPｺﾞｼｯｸE"/>
                <a:cs typeface="HGPｺﾞｼｯｸE"/>
              </a:rPr>
              <a:t>ミ</a:t>
            </a:r>
            <a:r>
              <a:rPr sz="1000" spc="25" dirty="0">
                <a:solidFill>
                  <a:srgbClr val="231F20"/>
                </a:solidFill>
                <a:latin typeface="HGPｺﾞｼｯｸE"/>
                <a:cs typeface="HGPｺﾞｼｯｸE"/>
              </a:rPr>
              <a:t>ー</a:t>
            </a:r>
            <a:r>
              <a:rPr sz="1000" spc="-10" dirty="0">
                <a:solidFill>
                  <a:srgbClr val="231F20"/>
                </a:solidFill>
                <a:latin typeface="HGPｺﾞｼｯｸE"/>
                <a:cs typeface="HGPｺﾞｼｯｸE"/>
              </a:rPr>
              <a:t>テ</a:t>
            </a:r>
            <a:endParaRPr sz="1000" dirty="0">
              <a:solidFill>
                <a:prstClr val="black"/>
              </a:solidFill>
              <a:latin typeface="HGPｺﾞｼｯｸE"/>
              <a:cs typeface="HGPｺﾞｼｯｸE"/>
            </a:endParaRPr>
          </a:p>
        </p:txBody>
      </p:sp>
      <p:sp>
        <p:nvSpPr>
          <p:cNvPr id="108" name="object 17"/>
          <p:cNvSpPr txBox="1"/>
          <p:nvPr/>
        </p:nvSpPr>
        <p:spPr>
          <a:xfrm>
            <a:off x="2364727" y="5509184"/>
            <a:ext cx="1337750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800" spc="10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8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4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9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r>
              <a:rPr sz="800" spc="10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8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4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1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endParaRPr sz="8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  <a:p>
            <a:pPr marR="5079" defTabSz="914309">
              <a:lnSpc>
                <a:spcPct val="120000"/>
              </a:lnSpc>
            </a:pPr>
            <a:r>
              <a:rPr sz="800" spc="10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9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r>
              <a:rPr sz="800" spc="10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1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 </a:t>
            </a:r>
            <a:r>
              <a:rPr sz="800" spc="5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-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3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5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トダ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-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endParaRPr sz="8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</p:txBody>
      </p:sp>
      <p:sp>
        <p:nvSpPr>
          <p:cNvPr id="109" name="object 17"/>
          <p:cNvSpPr txBox="1"/>
          <p:nvPr/>
        </p:nvSpPr>
        <p:spPr>
          <a:xfrm>
            <a:off x="4074315" y="4948090"/>
            <a:ext cx="1337750" cy="523210"/>
          </a:xfrm>
          <a:prstGeom prst="rect">
            <a:avLst/>
          </a:prstGeom>
        </p:spPr>
        <p:txBody>
          <a:bodyPr vert="horz" wrap="square" lIns="0" tIns="68570" rIns="0" bIns="0" rtlCol="0">
            <a:spAutoFit/>
          </a:bodyPr>
          <a:lstStyle/>
          <a:p>
            <a:pPr marL="12699" defTabSz="914309">
              <a:spcBef>
                <a:spcPts val="540"/>
              </a:spcBef>
            </a:pPr>
            <a:r>
              <a:rPr sz="2950" dirty="0">
                <a:solidFill>
                  <a:srgbClr val="EF4123"/>
                </a:solidFill>
                <a:latin typeface="HGP明朝E"/>
                <a:cs typeface="HGP明朝E"/>
              </a:rPr>
              <a:t>4,000</a:t>
            </a:r>
            <a:r>
              <a:rPr sz="2950" spc="-730" dirty="0">
                <a:solidFill>
                  <a:srgbClr val="EF4123"/>
                </a:solidFill>
                <a:latin typeface="HGP明朝E"/>
                <a:cs typeface="HGP明朝E"/>
              </a:rPr>
              <a:t> </a:t>
            </a:r>
            <a:r>
              <a:rPr sz="2250" spc="-60" baseline="5555" dirty="0" smtClean="0">
                <a:solidFill>
                  <a:srgbClr val="EF4123"/>
                </a:solidFill>
                <a:latin typeface="HGP明朝E"/>
                <a:cs typeface="HGP明朝E"/>
              </a:rPr>
              <a:t>円</a:t>
            </a:r>
            <a:r>
              <a:rPr lang="ja-JP" altLang="en-US" sz="2250" spc="-60" baseline="5555" dirty="0" smtClean="0">
                <a:solidFill>
                  <a:srgbClr val="EF4123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～</a:t>
            </a:r>
            <a:endParaRPr sz="750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ＭＳ Ｐゴシック"/>
            </a:endParaRPr>
          </a:p>
        </p:txBody>
      </p:sp>
      <p:sp>
        <p:nvSpPr>
          <p:cNvPr id="110" name="object 17"/>
          <p:cNvSpPr txBox="1"/>
          <p:nvPr/>
        </p:nvSpPr>
        <p:spPr>
          <a:xfrm>
            <a:off x="4089449" y="5509184"/>
            <a:ext cx="1337750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800" spc="10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8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4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9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r>
              <a:rPr sz="800" spc="10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8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4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1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endParaRPr sz="8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  <a:p>
            <a:pPr marR="5079" defTabSz="914309">
              <a:lnSpc>
                <a:spcPct val="120000"/>
              </a:lnSpc>
            </a:pPr>
            <a:r>
              <a:rPr sz="800" spc="10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9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r>
              <a:rPr sz="800" spc="10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1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 </a:t>
            </a:r>
            <a:r>
              <a:rPr sz="800" spc="5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-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3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5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トダ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-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endParaRPr sz="8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</p:txBody>
      </p:sp>
      <p:sp>
        <p:nvSpPr>
          <p:cNvPr id="111" name="object 17"/>
          <p:cNvSpPr txBox="1"/>
          <p:nvPr/>
        </p:nvSpPr>
        <p:spPr>
          <a:xfrm>
            <a:off x="5803065" y="4948090"/>
            <a:ext cx="1337750" cy="523210"/>
          </a:xfrm>
          <a:prstGeom prst="rect">
            <a:avLst/>
          </a:prstGeom>
        </p:spPr>
        <p:txBody>
          <a:bodyPr vert="horz" wrap="square" lIns="0" tIns="68570" rIns="0" bIns="0" rtlCol="0">
            <a:spAutoFit/>
          </a:bodyPr>
          <a:lstStyle/>
          <a:p>
            <a:pPr marL="12699" defTabSz="914309">
              <a:spcBef>
                <a:spcPts val="540"/>
              </a:spcBef>
            </a:pPr>
            <a:r>
              <a:rPr sz="2950" dirty="0">
                <a:solidFill>
                  <a:srgbClr val="EF4123"/>
                </a:solidFill>
                <a:latin typeface="HGP明朝E"/>
                <a:cs typeface="HGP明朝E"/>
              </a:rPr>
              <a:t>4,000</a:t>
            </a:r>
            <a:r>
              <a:rPr sz="2950" spc="-730" dirty="0">
                <a:solidFill>
                  <a:srgbClr val="EF4123"/>
                </a:solidFill>
                <a:latin typeface="HGP明朝E"/>
                <a:cs typeface="HGP明朝E"/>
              </a:rPr>
              <a:t> </a:t>
            </a:r>
            <a:r>
              <a:rPr sz="2250" spc="-60" baseline="5555" dirty="0" smtClean="0">
                <a:solidFill>
                  <a:srgbClr val="EF4123"/>
                </a:solidFill>
                <a:latin typeface="HGP明朝E"/>
                <a:cs typeface="HGP明朝E"/>
              </a:rPr>
              <a:t>円</a:t>
            </a:r>
            <a:r>
              <a:rPr lang="ja-JP" altLang="en-US" sz="2250" spc="-60" baseline="5555" dirty="0" smtClean="0">
                <a:solidFill>
                  <a:srgbClr val="EF4123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～</a:t>
            </a:r>
            <a:endParaRPr sz="750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ＭＳ Ｐゴシック"/>
            </a:endParaRPr>
          </a:p>
        </p:txBody>
      </p:sp>
      <p:sp>
        <p:nvSpPr>
          <p:cNvPr id="112" name="object 17"/>
          <p:cNvSpPr txBox="1"/>
          <p:nvPr/>
        </p:nvSpPr>
        <p:spPr>
          <a:xfrm>
            <a:off x="5818199" y="5509184"/>
            <a:ext cx="1337750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800" spc="10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8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4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9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r>
              <a:rPr sz="800" spc="10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8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4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5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10" dirty="0" smtClean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endParaRPr sz="8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  <a:p>
            <a:pPr marR="5079" defTabSz="914309">
              <a:lnSpc>
                <a:spcPct val="120000"/>
              </a:lnSpc>
            </a:pPr>
            <a:r>
              <a:rPr sz="800" spc="10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9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</a:t>
            </a:r>
            <a:r>
              <a:rPr sz="800" spc="10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1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8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1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 </a:t>
            </a:r>
            <a:r>
              <a:rPr sz="800" spc="5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ダ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-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3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r>
              <a:rPr sz="800" spc="50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トダ</a:t>
            </a:r>
            <a:r>
              <a:rPr sz="800" spc="3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ミ</a:t>
            </a:r>
            <a:r>
              <a:rPr sz="800" spc="7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ー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テ</a:t>
            </a:r>
            <a:r>
              <a:rPr sz="800" spc="-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キ</a:t>
            </a:r>
            <a:r>
              <a:rPr sz="800" spc="25" dirty="0">
                <a:solidFill>
                  <a:srgbClr val="231F2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/>
              </a:rPr>
              <a:t>ス</a:t>
            </a:r>
            <a:endParaRPr sz="8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/>
            </a:endParaRPr>
          </a:p>
        </p:txBody>
      </p:sp>
      <p:pic>
        <p:nvPicPr>
          <p:cNvPr id="113" name="図 1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693" y="9697881"/>
            <a:ext cx="198120" cy="201168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676132" y="6545326"/>
            <a:ext cx="1634400" cy="16347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写真を入れてください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275743" y="8729709"/>
            <a:ext cx="1974494" cy="1736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を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65892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196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8" baseType="lpstr">
      <vt:lpstr>HGPｺﾞｼｯｸE</vt:lpstr>
      <vt:lpstr>HGPｺﾞｼｯｸM</vt:lpstr>
      <vt:lpstr>HGP創英角ｺﾞｼｯｸUB</vt:lpstr>
      <vt:lpstr>HGP明朝E</vt:lpstr>
      <vt:lpstr>HGS創英角ｺﾞｼｯｸUB</vt:lpstr>
      <vt:lpstr>HGｺﾞｼｯｸM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2018-02-27T01:29:14Z</dcterms:modified>
</cp:coreProperties>
</file>