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8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67" d="100"/>
          <a:sy n="67" d="100"/>
        </p:scale>
        <p:origin x="2622" y="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540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779386" cy="10906443"/>
          </a:xfrm>
          <a:custGeom>
            <a:avLst/>
            <a:gdLst/>
            <a:ahLst/>
            <a:cxnLst/>
            <a:rect l="l" t="t" r="r" b="b"/>
            <a:pathLst>
              <a:path w="7776209" h="10908030">
                <a:moveTo>
                  <a:pt x="0" y="10907991"/>
                </a:moveTo>
                <a:lnTo>
                  <a:pt x="7776006" y="10907991"/>
                </a:lnTo>
                <a:lnTo>
                  <a:pt x="7776006" y="0"/>
                </a:lnTo>
                <a:lnTo>
                  <a:pt x="0" y="0"/>
                </a:lnTo>
                <a:lnTo>
                  <a:pt x="0" y="10907991"/>
                </a:lnTo>
                <a:close/>
              </a:path>
            </a:pathLst>
          </a:custGeom>
          <a:solidFill>
            <a:srgbClr val="FFDD00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2/22/2018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62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図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685" y="388325"/>
            <a:ext cx="2971806" cy="10152909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371286" y="7942135"/>
            <a:ext cx="423193" cy="2482489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defTabSz="914309"/>
            <a:r>
              <a:rPr sz="2750" dirty="0">
                <a:solidFill>
                  <a:srgbClr val="231F2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ＭＳ ゴシック"/>
              </a:rPr>
              <a:t>アスクル小学校</a:t>
            </a:r>
            <a:endParaRPr sz="2750" dirty="0">
              <a:solidFill>
                <a:prstClr val="black"/>
              </a:solidFill>
              <a:latin typeface="HGｺﾞｼｯｸE" panose="020B0909000000000000" pitchFamily="49" charset="-128"/>
              <a:ea typeface="HGｺﾞｼｯｸE" panose="020B0909000000000000" pitchFamily="49" charset="-128"/>
              <a:cs typeface="ＭＳ ゴシック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2814" y="479037"/>
            <a:ext cx="500137" cy="5736026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defTabSz="914309"/>
            <a:r>
              <a:rPr sz="3250" dirty="0" err="1" smtClean="0">
                <a:solidFill>
                  <a:srgbClr val="231F2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HGP創英角ｺﾞｼｯｸUB"/>
              </a:rPr>
              <a:t>かからない</a:t>
            </a:r>
            <a:r>
              <a:rPr lang="ja-JP" altLang="en-US" sz="3250" dirty="0" smtClean="0">
                <a:solidFill>
                  <a:srgbClr val="231F2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HGP創英角ｺﾞｼｯｸUB"/>
              </a:rPr>
              <a:t>！　</a:t>
            </a:r>
            <a:r>
              <a:rPr sz="3250" dirty="0" err="1" smtClean="0">
                <a:solidFill>
                  <a:srgbClr val="231F2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HGP創英角ｺﾞｼｯｸUB"/>
              </a:rPr>
              <a:t>うつさない</a:t>
            </a:r>
            <a:r>
              <a:rPr sz="3250" dirty="0">
                <a:solidFill>
                  <a:srgbClr val="231F2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HGP創英角ｺﾞｼｯｸUB"/>
              </a:rPr>
              <a:t>！</a:t>
            </a:r>
            <a:endParaRPr sz="3250" dirty="0">
              <a:solidFill>
                <a:prstClr val="black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  <a:cs typeface="HGP創英角ｺﾞｼｯｸUB"/>
            </a:endParaRPr>
          </a:p>
        </p:txBody>
      </p:sp>
      <p:pic>
        <p:nvPicPr>
          <p:cNvPr id="54" name="図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016" y="731203"/>
            <a:ext cx="1557531" cy="9253747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779" y="2365392"/>
            <a:ext cx="819914" cy="5772924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821" y="4058743"/>
            <a:ext cx="2804166" cy="2721870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551" y="750698"/>
            <a:ext cx="2724918" cy="2804166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355" y="7371000"/>
            <a:ext cx="2724918" cy="2868174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844" y="1054594"/>
            <a:ext cx="822962" cy="2154940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416" y="4364263"/>
            <a:ext cx="826010" cy="2161036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999" y="7679462"/>
            <a:ext cx="740666" cy="21457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HGP創英角ｺﾞｼｯｸUB</vt:lpstr>
      <vt:lpstr>HGｺﾞｼｯｸE</vt:lpstr>
      <vt:lpstr>HG丸ｺﾞｼｯｸM-PRO</vt:lpstr>
      <vt:lpstr>HG創英角ｺﾞｼｯｸUB</vt:lpstr>
      <vt:lpstr>ＭＳ Ｐゴシック</vt:lpstr>
      <vt:lpstr>ＭＳ ゴシック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2018-02-22T12:21:38Z</dcterms:modified>
</cp:coreProperties>
</file>