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9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FFF9B0"/>
    <a:srgbClr val="FF0000"/>
    <a:srgbClr val="E65727"/>
    <a:srgbClr val="923186"/>
    <a:srgbClr val="489D2F"/>
    <a:srgbClr val="DC2A6B"/>
    <a:srgbClr val="B0D2DF"/>
    <a:srgbClr val="EDACB7"/>
    <a:srgbClr val="FAF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826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779386" cy="10906443"/>
          </a:xfrm>
          <a:custGeom>
            <a:avLst/>
            <a:gdLst/>
            <a:ahLst/>
            <a:cxnLst/>
            <a:rect l="l" t="t" r="r" b="b"/>
            <a:pathLst>
              <a:path w="7776209" h="10908030">
                <a:moveTo>
                  <a:pt x="0" y="10907991"/>
                </a:moveTo>
                <a:lnTo>
                  <a:pt x="7776006" y="10907991"/>
                </a:lnTo>
                <a:lnTo>
                  <a:pt x="7776006" y="0"/>
                </a:lnTo>
                <a:lnTo>
                  <a:pt x="0" y="0"/>
                </a:lnTo>
                <a:lnTo>
                  <a:pt x="0" y="10907991"/>
                </a:lnTo>
                <a:close/>
              </a:path>
            </a:pathLst>
          </a:custGeom>
          <a:solidFill>
            <a:srgbClr val="5DA9DD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2/27/2018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4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68451" y="7779541"/>
            <a:ext cx="3494531" cy="1830499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9" marR="5079" algn="just" defTabSz="914309">
              <a:lnSpc>
                <a:spcPct val="140600"/>
              </a:lnSpc>
              <a:spcBef>
                <a:spcPts val="95"/>
              </a:spcBef>
            </a:pPr>
            <a:r>
              <a:rPr sz="1050" spc="-2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こ</a:t>
            </a:r>
            <a:r>
              <a:rPr sz="1050" spc="-1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の</a:t>
            </a:r>
            <a:r>
              <a:rPr sz="1050" spc="-2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た</a:t>
            </a:r>
            <a:r>
              <a:rPr sz="1050" spc="3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び弊</a:t>
            </a:r>
            <a:r>
              <a:rPr sz="10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社</a:t>
            </a:r>
            <a:r>
              <a:rPr sz="1050" spc="5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は</a:t>
            </a:r>
            <a:r>
              <a:rPr sz="1050" spc="1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左</a:t>
            </a:r>
            <a:r>
              <a:rPr sz="10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記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に</a:t>
            </a:r>
            <a:r>
              <a:rPr sz="1050" spc="3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移</a:t>
            </a:r>
            <a:r>
              <a:rPr sz="10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転</a:t>
            </a:r>
            <a:r>
              <a:rPr sz="1050" spc="-2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す</a:t>
            </a:r>
            <a:r>
              <a:rPr sz="1050" spc="-3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る</a:t>
            </a:r>
            <a:r>
              <a:rPr sz="1050" spc="-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こ</a:t>
            </a:r>
            <a:r>
              <a:rPr sz="1050" spc="-4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と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に</a:t>
            </a:r>
            <a:r>
              <a:rPr sz="1050" spc="-3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な</a:t>
            </a:r>
            <a:r>
              <a:rPr sz="1050" spc="-5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りま</a:t>
            </a:r>
            <a:r>
              <a:rPr sz="1050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し</a:t>
            </a:r>
            <a:r>
              <a:rPr sz="10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た</a:t>
            </a:r>
            <a:r>
              <a:rPr sz="1050" spc="-1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の</a:t>
            </a:r>
            <a:r>
              <a:rPr sz="1050" spc="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で</a:t>
            </a:r>
            <a:r>
              <a:rPr sz="1050" spc="3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謹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ん </a:t>
            </a:r>
            <a:r>
              <a:rPr sz="1050" spc="-2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で</a:t>
            </a:r>
            <a:r>
              <a:rPr sz="1050" spc="3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ご案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内</a:t>
            </a:r>
            <a:r>
              <a:rPr sz="1050" spc="-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申</a:t>
            </a:r>
            <a:r>
              <a:rPr sz="1050" spc="-6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し</a:t>
            </a:r>
            <a:r>
              <a:rPr sz="1050" spc="-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上</a:t>
            </a:r>
            <a:r>
              <a:rPr sz="1050" spc="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げ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ま</a:t>
            </a:r>
            <a:r>
              <a:rPr sz="1050" spc="-14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す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。</a:t>
            </a:r>
            <a:endParaRPr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marL="12699" marR="5714" algn="just" defTabSz="914309">
              <a:lnSpc>
                <a:spcPct val="140600"/>
              </a:lnSpc>
            </a:pPr>
            <a:r>
              <a:rPr sz="10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spc="-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spc="-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spc="-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spc="-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本文</a:t>
            </a:r>
            <a:r>
              <a:rPr sz="10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1050" spc="-4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</a:t>
            </a:r>
            <a:r>
              <a:rPr sz="10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1050" spc="-4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</a:t>
            </a:r>
            <a:r>
              <a:rPr sz="10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1050" spc="-4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</a:t>
            </a:r>
            <a:r>
              <a:rPr sz="10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1050" spc="-4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</a:t>
            </a:r>
            <a:r>
              <a:rPr sz="10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</a:t>
            </a:r>
            <a:r>
              <a:rPr sz="1050" spc="-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4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4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4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 </a:t>
            </a:r>
            <a:r>
              <a:rPr sz="1050" spc="3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9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文テ</a:t>
            </a:r>
            <a:r>
              <a:rPr sz="1050" spc="-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9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050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1050" spc="3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本</a:t>
            </a:r>
            <a:r>
              <a:rPr sz="10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文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1050" spc="-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1050" spc="-9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endParaRPr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marR="436201" algn="r" defTabSz="914309">
              <a:spcBef>
                <a:spcPts val="515"/>
              </a:spcBef>
            </a:pPr>
            <a:r>
              <a:rPr sz="10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謹言</a:t>
            </a:r>
            <a:endParaRPr lang="en-US" sz="1050" spc="5" dirty="0" smtClean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marR="436201" defTabSz="914309">
              <a:spcBef>
                <a:spcPts val="515"/>
              </a:spcBef>
            </a:pPr>
            <a:r>
              <a:rPr lang="ja-JP" altLang="en-US"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sz="10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平</a:t>
            </a:r>
            <a:r>
              <a:rPr sz="1050" spc="-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成</a:t>
            </a:r>
            <a:r>
              <a:rPr sz="10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○○</a:t>
            </a:r>
            <a:r>
              <a:rPr sz="10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年</a:t>
            </a:r>
            <a:r>
              <a:rPr sz="1050" spc="-4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○月</a:t>
            </a:r>
            <a:endParaRPr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9373" y="9769059"/>
            <a:ext cx="577766" cy="230157"/>
          </a:xfrm>
          <a:prstGeom prst="rect">
            <a:avLst/>
          </a:prstGeom>
        </p:spPr>
        <p:txBody>
          <a:bodyPr vert="horz" wrap="square" lIns="0" tIns="14602" rIns="0" bIns="0" rtlCol="0">
            <a:spAutoFit/>
          </a:bodyPr>
          <a:lstStyle/>
          <a:p>
            <a:pPr marL="12699" defTabSz="914309">
              <a:spcBef>
                <a:spcPts val="114"/>
              </a:spcBef>
            </a:pPr>
            <a:r>
              <a:rPr sz="1400" b="1" spc="40" dirty="0">
                <a:solidFill>
                  <a:srgbClr val="231F20"/>
                </a:solidFill>
                <a:latin typeface="メイリオ"/>
                <a:cs typeface="メイリオ"/>
              </a:rPr>
              <a:t>新</a:t>
            </a:r>
            <a:r>
              <a:rPr sz="1400" b="1" spc="75" dirty="0">
                <a:solidFill>
                  <a:srgbClr val="231F20"/>
                </a:solidFill>
                <a:latin typeface="メイリオ"/>
                <a:cs typeface="メイリオ"/>
              </a:rPr>
              <a:t>住</a:t>
            </a:r>
            <a:r>
              <a:rPr sz="1400" b="1" spc="10" dirty="0">
                <a:solidFill>
                  <a:srgbClr val="231F20"/>
                </a:solidFill>
                <a:latin typeface="メイリオ"/>
                <a:cs typeface="メイリオ"/>
              </a:rPr>
              <a:t>所</a:t>
            </a:r>
            <a:endParaRPr sz="14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07770" y="9979509"/>
            <a:ext cx="2878868" cy="427038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2699" defTabSz="914309">
              <a:spcBef>
                <a:spcPts val="90"/>
              </a:spcBef>
            </a:pPr>
            <a:r>
              <a:rPr sz="2700" b="1" spc="-75" dirty="0">
                <a:solidFill>
                  <a:srgbClr val="231F20"/>
                </a:solidFill>
                <a:latin typeface="メイリオ"/>
                <a:cs typeface="メイリオ"/>
              </a:rPr>
              <a:t>ア</a:t>
            </a:r>
            <a:r>
              <a:rPr sz="2700" b="1" spc="-13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2700" b="1" spc="-265" dirty="0">
                <a:solidFill>
                  <a:srgbClr val="231F20"/>
                </a:solidFill>
                <a:latin typeface="メイリオ"/>
                <a:cs typeface="メイリオ"/>
              </a:rPr>
              <a:t>ク</a:t>
            </a:r>
            <a:r>
              <a:rPr sz="2700" b="1" spc="50" dirty="0">
                <a:solidFill>
                  <a:srgbClr val="231F20"/>
                </a:solidFill>
                <a:latin typeface="メイリオ"/>
                <a:cs typeface="メイリオ"/>
              </a:rPr>
              <a:t>ル</a:t>
            </a:r>
            <a:r>
              <a:rPr sz="2700" b="1" spc="75" dirty="0">
                <a:solidFill>
                  <a:srgbClr val="231F20"/>
                </a:solidFill>
                <a:latin typeface="メイリオ"/>
                <a:cs typeface="メイリオ"/>
              </a:rPr>
              <a:t>株</a:t>
            </a:r>
            <a:r>
              <a:rPr sz="2700" b="1" spc="40" dirty="0">
                <a:solidFill>
                  <a:srgbClr val="231F20"/>
                </a:solidFill>
                <a:latin typeface="メイリオ"/>
                <a:cs typeface="メイリオ"/>
              </a:rPr>
              <a:t>式会</a:t>
            </a:r>
            <a:r>
              <a:rPr sz="2700" b="1" spc="-10" dirty="0">
                <a:solidFill>
                  <a:srgbClr val="231F20"/>
                </a:solidFill>
                <a:latin typeface="メイリオ"/>
                <a:cs typeface="メイリオ"/>
              </a:rPr>
              <a:t>社</a:t>
            </a:r>
            <a:endParaRPr sz="27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9373" y="9992110"/>
            <a:ext cx="2954225" cy="403801"/>
          </a:xfrm>
          <a:prstGeom prst="rect">
            <a:avLst/>
          </a:prstGeom>
        </p:spPr>
        <p:txBody>
          <a:bodyPr vert="horz" wrap="square" lIns="0" tIns="33015" rIns="0" bIns="0" rtlCol="0">
            <a:spAutoFit/>
          </a:bodyPr>
          <a:lstStyle/>
          <a:p>
            <a:pPr marL="12699" defTabSz="914309">
              <a:spcBef>
                <a:spcPts val="260"/>
              </a:spcBef>
            </a:pPr>
            <a:r>
              <a:rPr sz="1100" b="1" spc="-45" dirty="0">
                <a:solidFill>
                  <a:srgbClr val="231F20"/>
                </a:solidFill>
                <a:latin typeface="メイリオ"/>
                <a:cs typeface="メイリオ"/>
              </a:rPr>
              <a:t>〒</a:t>
            </a:r>
            <a:r>
              <a:rPr sz="1100" b="1" spc="25" dirty="0">
                <a:solidFill>
                  <a:srgbClr val="231F20"/>
                </a:solidFill>
                <a:latin typeface="メイリオ"/>
                <a:cs typeface="メイリオ"/>
              </a:rPr>
              <a:t>135-0061</a:t>
            </a:r>
            <a:r>
              <a:rPr sz="1100" b="1" spc="55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100" b="1" spc="85" dirty="0">
                <a:solidFill>
                  <a:srgbClr val="231F20"/>
                </a:solidFill>
                <a:latin typeface="メイリオ"/>
                <a:cs typeface="メイリオ"/>
              </a:rPr>
              <a:t>東</a:t>
            </a:r>
            <a:r>
              <a:rPr sz="1100" b="1" spc="30" dirty="0">
                <a:solidFill>
                  <a:srgbClr val="231F20"/>
                </a:solidFill>
                <a:latin typeface="メイリオ"/>
                <a:cs typeface="メイリオ"/>
              </a:rPr>
              <a:t>京</a:t>
            </a:r>
            <a:r>
              <a:rPr sz="1100" b="1" spc="50" dirty="0">
                <a:solidFill>
                  <a:srgbClr val="231F20"/>
                </a:solidFill>
                <a:latin typeface="メイリオ"/>
                <a:cs typeface="メイリオ"/>
              </a:rPr>
              <a:t>都</a:t>
            </a:r>
            <a:r>
              <a:rPr sz="1100" b="1" spc="75" dirty="0">
                <a:solidFill>
                  <a:srgbClr val="231F20"/>
                </a:solidFill>
                <a:latin typeface="メイリオ"/>
                <a:cs typeface="メイリオ"/>
              </a:rPr>
              <a:t>江</a:t>
            </a:r>
            <a:r>
              <a:rPr sz="1100" b="1" spc="50" dirty="0">
                <a:solidFill>
                  <a:srgbClr val="231F20"/>
                </a:solidFill>
                <a:latin typeface="メイリオ"/>
                <a:cs typeface="メイリオ"/>
              </a:rPr>
              <a:t>東区</a:t>
            </a:r>
            <a:r>
              <a:rPr sz="1100" b="1" spc="60" dirty="0">
                <a:solidFill>
                  <a:srgbClr val="231F20"/>
                </a:solidFill>
                <a:latin typeface="メイリオ"/>
                <a:cs typeface="メイリオ"/>
              </a:rPr>
              <a:t>豊</a:t>
            </a:r>
            <a:r>
              <a:rPr sz="1100" b="1" spc="35" dirty="0">
                <a:solidFill>
                  <a:srgbClr val="231F20"/>
                </a:solidFill>
                <a:latin typeface="メイリオ"/>
                <a:cs typeface="メイリオ"/>
              </a:rPr>
              <a:t>洲</a:t>
            </a:r>
            <a:r>
              <a:rPr sz="1100" b="1" dirty="0">
                <a:solidFill>
                  <a:srgbClr val="231F20"/>
                </a:solidFill>
                <a:latin typeface="メイリオ"/>
                <a:cs typeface="メイリオ"/>
              </a:rPr>
              <a:t>3-2-3</a:t>
            </a:r>
            <a:endParaRPr sz="11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699" defTabSz="914309">
              <a:spcBef>
                <a:spcPts val="165"/>
              </a:spcBef>
            </a:pPr>
            <a:r>
              <a:rPr sz="1100" b="1" spc="25" dirty="0">
                <a:solidFill>
                  <a:srgbClr val="231F20"/>
                </a:solidFill>
                <a:latin typeface="メイリオ"/>
                <a:cs typeface="メイリオ"/>
              </a:rPr>
              <a:t>TEL </a:t>
            </a:r>
            <a:r>
              <a:rPr sz="1100" b="1" dirty="0">
                <a:solidFill>
                  <a:srgbClr val="231F20"/>
                </a:solidFill>
                <a:latin typeface="メイリオ"/>
                <a:cs typeface="メイリオ"/>
              </a:rPr>
              <a:t>03-1234-1111 </a:t>
            </a:r>
            <a:r>
              <a:rPr sz="1100" b="1" spc="30" dirty="0">
                <a:solidFill>
                  <a:srgbClr val="231F20"/>
                </a:solidFill>
                <a:latin typeface="メイリオ"/>
                <a:cs typeface="メイリオ"/>
              </a:rPr>
              <a:t>FAX</a:t>
            </a:r>
            <a:r>
              <a:rPr sz="1100" b="1" spc="175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100" b="1" dirty="0">
                <a:solidFill>
                  <a:srgbClr val="231F20"/>
                </a:solidFill>
                <a:latin typeface="メイリオ"/>
                <a:cs typeface="メイリオ"/>
              </a:rPr>
              <a:t>03-1234-1112</a:t>
            </a:r>
            <a:endParaRPr sz="11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202177" y="9861206"/>
            <a:ext cx="6035432" cy="0"/>
          </a:xfrm>
          <a:custGeom>
            <a:avLst/>
            <a:gdLst/>
            <a:ahLst/>
            <a:cxnLst/>
            <a:rect l="l" t="t" r="r" b="b"/>
            <a:pathLst>
              <a:path w="6036309">
                <a:moveTo>
                  <a:pt x="0" y="0"/>
                </a:moveTo>
                <a:lnTo>
                  <a:pt x="6035802" y="0"/>
                </a:lnTo>
              </a:path>
            </a:pathLst>
          </a:custGeom>
          <a:ln w="900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pic>
        <p:nvPicPr>
          <p:cNvPr id="79" name="図 78" hidden="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73" y="1703483"/>
            <a:ext cx="6327661" cy="6787910"/>
          </a:xfrm>
          <a:prstGeom prst="rect">
            <a:avLst/>
          </a:prstGeom>
        </p:spPr>
      </p:pic>
      <p:pic>
        <p:nvPicPr>
          <p:cNvPr id="82" name="図 8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63" y="1023100"/>
            <a:ext cx="6327661" cy="6787910"/>
          </a:xfrm>
          <a:prstGeom prst="rect">
            <a:avLst/>
          </a:prstGeom>
        </p:spPr>
      </p:pic>
      <p:pic>
        <p:nvPicPr>
          <p:cNvPr id="83" name="図 8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285" y="602539"/>
            <a:ext cx="5257811" cy="6160021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541540" y="7923786"/>
            <a:ext cx="2791475" cy="164494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地図を入れてください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542796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128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2018-02-27T01:16:01Z</dcterms:modified>
</cp:coreProperties>
</file>