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  <p:sldMasterId id="2147483689" r:id="rId2"/>
    <p:sldMasterId id="2147483700" r:id="rId3"/>
  </p:sldMasterIdLst>
  <p:notesMasterIdLst>
    <p:notesMasterId r:id="rId6"/>
  </p:notesMasterIdLst>
  <p:handoutMasterIdLst>
    <p:handoutMasterId r:id="rId7"/>
  </p:handoutMasterIdLst>
  <p:sldIdLst>
    <p:sldId id="260" r:id="rId4"/>
    <p:sldId id="269" r:id="rId5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9B0"/>
    <a:srgbClr val="FF0000"/>
    <a:srgbClr val="E65727"/>
    <a:srgbClr val="923186"/>
    <a:srgbClr val="489D2F"/>
    <a:srgbClr val="DC2A6B"/>
    <a:srgbClr val="B0D2DF"/>
    <a:srgbClr val="EDACB7"/>
    <a:srgbClr val="FAF4B2"/>
    <a:srgbClr val="FFFD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中間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濃色 2 - アクセント 3/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濃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中間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淡色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淡色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淡色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660B408-B3CF-4A94-85FC-2B1E0A45F4A2}" styleName="濃色 2 - アクセント 1/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C4B1156A-380E-4F78-BDF5-A606A8083BF9}" styleName="中間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3" autoAdjust="0"/>
    <p:restoredTop sz="99507" autoAdjust="0"/>
  </p:normalViewPr>
  <p:slideViewPr>
    <p:cSldViewPr snapToGrid="0">
      <p:cViewPr varScale="1">
        <p:scale>
          <a:sx n="82" d="100"/>
          <a:sy n="82" d="100"/>
        </p:scale>
        <p:origin x="2724" y="6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2018/2/27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2018/2/27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図プレースホルダー 7"/>
          <p:cNvSpPr>
            <a:spLocks noGrp="1"/>
          </p:cNvSpPr>
          <p:nvPr>
            <p:ph type="pic" sz="quarter" idx="11" hasCustomPrompt="1"/>
          </p:nvPr>
        </p:nvSpPr>
        <p:spPr>
          <a:xfrm>
            <a:off x="365570" y="1"/>
            <a:ext cx="7119493" cy="3444288"/>
          </a:xfrm>
          <a:prstGeom prst="rect">
            <a:avLst/>
          </a:prstGeom>
        </p:spPr>
        <p:txBody>
          <a:bodyPr vert="horz" anchor="ctr"/>
          <a:lstStyle>
            <a:lvl1pPr algn="ctr">
              <a:defRPr sz="2000"/>
            </a:lvl1pPr>
          </a:lstStyle>
          <a:p>
            <a:r>
              <a:rPr kumimoji="1" lang="ja-JP" altLang="en-US" dirty="0" smtClean="0"/>
              <a:t>写真を入れて最背面へ配置してください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4465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2645855" y="10144173"/>
            <a:ext cx="2490217" cy="30867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389096" y="10144173"/>
            <a:ext cx="1789843" cy="308674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2/27/2018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5602988" y="10144173"/>
            <a:ext cx="1789843" cy="308674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6144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8" r:id="rId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88938" y="10109200"/>
            <a:ext cx="1814512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738FA-7C4C-0845-BB42-5D9BC3AC2472}" type="datetimeFigureOut">
              <a:rPr kumimoji="1" lang="ja-JP" altLang="en-US" smtClean="0"/>
              <a:t>2018/2/27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655888" y="10109200"/>
            <a:ext cx="2463800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572125" y="10109200"/>
            <a:ext cx="1814513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2F2E7-AB93-3F46-A354-39B52B0BB2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0896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9096" y="436309"/>
            <a:ext cx="7003735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9096" y="2508774"/>
            <a:ext cx="7003735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" y="0"/>
            <a:ext cx="7775554" cy="10907713"/>
          </a:xfrm>
          <a:prstGeom prst="rect">
            <a:avLst/>
          </a:prstGeom>
        </p:spPr>
      </p:pic>
      <p:sp>
        <p:nvSpPr>
          <p:cNvPr id="30" name="Holder 4"/>
          <p:cNvSpPr>
            <a:spLocks noGrp="1"/>
          </p:cNvSpPr>
          <p:nvPr>
            <p:ph type="ftr" sz="quarter" idx="3"/>
          </p:nvPr>
        </p:nvSpPr>
        <p:spPr>
          <a:xfrm>
            <a:off x="2645855" y="10144173"/>
            <a:ext cx="2490217" cy="2769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09"/>
            <a:endParaRPr lang="ja-JP" altLang="en-US" sz="18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1" name="Holder 5"/>
          <p:cNvSpPr>
            <a:spLocks noGrp="1"/>
          </p:cNvSpPr>
          <p:nvPr>
            <p:ph type="dt" sz="half" idx="2"/>
          </p:nvPr>
        </p:nvSpPr>
        <p:spPr>
          <a:xfrm>
            <a:off x="389096" y="10144173"/>
            <a:ext cx="1789843" cy="2769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09"/>
            <a:fld id="{1D8BD707-D9CF-40AE-B4C6-C98DA3205C09}" type="datetimeFigureOut">
              <a:rPr lang="en-US" sz="1800" smtClean="0">
                <a:solidFill>
                  <a:prstClr val="black">
                    <a:tint val="75000"/>
                  </a:prstClr>
                </a:solidFill>
              </a:rPr>
              <a:pPr defTabSz="914309"/>
              <a:t>2/27/2018</a:t>
            </a:fld>
            <a:endParaRPr lang="en-US" sz="1800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2" name="Holder 6"/>
          <p:cNvSpPr>
            <a:spLocks noGrp="1"/>
          </p:cNvSpPr>
          <p:nvPr>
            <p:ph type="sldNum" sz="quarter" idx="4"/>
          </p:nvPr>
        </p:nvSpPr>
        <p:spPr>
          <a:xfrm>
            <a:off x="5602988" y="10144173"/>
            <a:ext cx="1789843" cy="2769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09"/>
            <a:fld id="{B6F15528-21DE-4FAA-801E-634DDDAF4B2B}" type="slidenum">
              <a:rPr lang="en-US" altLang="ja-JP" sz="1800" smtClean="0">
                <a:solidFill>
                  <a:prstClr val="black">
                    <a:tint val="75000"/>
                  </a:prstClr>
                </a:solidFill>
              </a:rPr>
              <a:pPr defTabSz="914309"/>
              <a:t>‹#›</a:t>
            </a:fld>
            <a:endParaRPr lang="en-US" altLang="ja-JP" sz="1800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9564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154">
        <a:defRPr>
          <a:latin typeface="+mn-lt"/>
          <a:ea typeface="+mn-ea"/>
          <a:cs typeface="+mn-cs"/>
        </a:defRPr>
      </a:lvl2pPr>
      <a:lvl3pPr marL="914309">
        <a:defRPr>
          <a:latin typeface="+mn-lt"/>
          <a:ea typeface="+mn-ea"/>
          <a:cs typeface="+mn-cs"/>
        </a:defRPr>
      </a:lvl3pPr>
      <a:lvl4pPr marL="1371463">
        <a:defRPr>
          <a:latin typeface="+mn-lt"/>
          <a:ea typeface="+mn-ea"/>
          <a:cs typeface="+mn-cs"/>
        </a:defRPr>
      </a:lvl4pPr>
      <a:lvl5pPr marL="1828617">
        <a:defRPr>
          <a:latin typeface="+mn-lt"/>
          <a:ea typeface="+mn-ea"/>
          <a:cs typeface="+mn-cs"/>
        </a:defRPr>
      </a:lvl5pPr>
      <a:lvl6pPr marL="2285771">
        <a:defRPr>
          <a:latin typeface="+mn-lt"/>
          <a:ea typeface="+mn-ea"/>
          <a:cs typeface="+mn-cs"/>
        </a:defRPr>
      </a:lvl6pPr>
      <a:lvl7pPr marL="2742926">
        <a:defRPr>
          <a:latin typeface="+mn-lt"/>
          <a:ea typeface="+mn-ea"/>
          <a:cs typeface="+mn-cs"/>
        </a:defRPr>
      </a:lvl7pPr>
      <a:lvl8pPr marL="3200080">
        <a:defRPr>
          <a:latin typeface="+mn-lt"/>
          <a:ea typeface="+mn-ea"/>
          <a:cs typeface="+mn-cs"/>
        </a:defRPr>
      </a:lvl8pPr>
      <a:lvl9pPr marL="3657234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154">
        <a:defRPr>
          <a:latin typeface="+mn-lt"/>
          <a:ea typeface="+mn-ea"/>
          <a:cs typeface="+mn-cs"/>
        </a:defRPr>
      </a:lvl2pPr>
      <a:lvl3pPr marL="914309">
        <a:defRPr>
          <a:latin typeface="+mn-lt"/>
          <a:ea typeface="+mn-ea"/>
          <a:cs typeface="+mn-cs"/>
        </a:defRPr>
      </a:lvl3pPr>
      <a:lvl4pPr marL="1371463">
        <a:defRPr>
          <a:latin typeface="+mn-lt"/>
          <a:ea typeface="+mn-ea"/>
          <a:cs typeface="+mn-cs"/>
        </a:defRPr>
      </a:lvl4pPr>
      <a:lvl5pPr marL="1828617">
        <a:defRPr>
          <a:latin typeface="+mn-lt"/>
          <a:ea typeface="+mn-ea"/>
          <a:cs typeface="+mn-cs"/>
        </a:defRPr>
      </a:lvl5pPr>
      <a:lvl6pPr marL="2285771">
        <a:defRPr>
          <a:latin typeface="+mn-lt"/>
          <a:ea typeface="+mn-ea"/>
          <a:cs typeface="+mn-cs"/>
        </a:defRPr>
      </a:lvl6pPr>
      <a:lvl7pPr marL="2742926">
        <a:defRPr>
          <a:latin typeface="+mn-lt"/>
          <a:ea typeface="+mn-ea"/>
          <a:cs typeface="+mn-cs"/>
        </a:defRPr>
      </a:lvl7pPr>
      <a:lvl8pPr marL="3200080">
        <a:defRPr>
          <a:latin typeface="+mn-lt"/>
          <a:ea typeface="+mn-ea"/>
          <a:cs typeface="+mn-cs"/>
        </a:defRPr>
      </a:lvl8pPr>
      <a:lvl9pPr marL="3657234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図 4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068" y="454197"/>
            <a:ext cx="6821438" cy="7967488"/>
          </a:xfrm>
          <a:prstGeom prst="rect">
            <a:avLst/>
          </a:prstGeom>
        </p:spPr>
      </p:pic>
      <p:pic>
        <p:nvPicPr>
          <p:cNvPr id="39" name="図 3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021" y="334765"/>
            <a:ext cx="801626" cy="804674"/>
          </a:xfrm>
          <a:prstGeom prst="rect">
            <a:avLst/>
          </a:prstGeom>
        </p:spPr>
      </p:pic>
      <p:pic>
        <p:nvPicPr>
          <p:cNvPr id="40" name="図 3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4990" y="334765"/>
            <a:ext cx="801626" cy="804674"/>
          </a:xfrm>
          <a:prstGeom prst="rect">
            <a:avLst/>
          </a:prstGeom>
        </p:spPr>
      </p:pic>
      <p:sp>
        <p:nvSpPr>
          <p:cNvPr id="11" name="正方形/長方形 10"/>
          <p:cNvSpPr/>
          <p:nvPr/>
        </p:nvSpPr>
        <p:spPr>
          <a:xfrm>
            <a:off x="937260" y="6550098"/>
            <a:ext cx="2712720" cy="1359461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写真を入れてください</a:t>
            </a:r>
            <a:endParaRPr kumimoji="1" lang="ja-JP" altLang="en-US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4102702" y="6550098"/>
            <a:ext cx="2712720" cy="1359461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写真を入れてください</a:t>
            </a:r>
            <a:endParaRPr lang="ja-JP" altLang="en-US" sz="12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49" name="図 4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1" y="7306576"/>
            <a:ext cx="7775575" cy="4893250"/>
          </a:xfrm>
          <a:prstGeom prst="rect">
            <a:avLst/>
          </a:prstGeom>
        </p:spPr>
      </p:pic>
      <p:pic>
        <p:nvPicPr>
          <p:cNvPr id="45" name="図 4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1634" y="1871543"/>
            <a:ext cx="57912" cy="4584201"/>
          </a:xfrm>
          <a:prstGeom prst="rect">
            <a:avLst/>
          </a:prstGeom>
        </p:spPr>
      </p:pic>
      <p:pic>
        <p:nvPicPr>
          <p:cNvPr id="46" name="図 4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3342" y="1871543"/>
            <a:ext cx="57912" cy="4584201"/>
          </a:xfrm>
          <a:prstGeom prst="rect">
            <a:avLst/>
          </a:prstGeom>
        </p:spPr>
      </p:pic>
      <p:pic>
        <p:nvPicPr>
          <p:cNvPr id="42" name="図 4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3067" y="677322"/>
            <a:ext cx="2886462" cy="950978"/>
          </a:xfrm>
          <a:prstGeom prst="rect">
            <a:avLst/>
          </a:prstGeom>
        </p:spPr>
      </p:pic>
      <p:sp>
        <p:nvSpPr>
          <p:cNvPr id="2" name="object 2"/>
          <p:cNvSpPr txBox="1"/>
          <p:nvPr/>
        </p:nvSpPr>
        <p:spPr>
          <a:xfrm>
            <a:off x="2779663" y="8843209"/>
            <a:ext cx="2291382" cy="1593618"/>
          </a:xfrm>
          <a:prstGeom prst="rect">
            <a:avLst/>
          </a:prstGeom>
        </p:spPr>
        <p:txBody>
          <a:bodyPr vert="horz" wrap="square" lIns="0" tIns="14602" rIns="0" bIns="0" rtlCol="0">
            <a:spAutoFit/>
          </a:bodyPr>
          <a:lstStyle/>
          <a:p>
            <a:pPr algn="ctr" defTabSz="914309">
              <a:lnSpc>
                <a:spcPts val="2115"/>
              </a:lnSpc>
              <a:spcBef>
                <a:spcPts val="114"/>
              </a:spcBef>
            </a:pPr>
            <a:r>
              <a:rPr sz="2250" dirty="0">
                <a:solidFill>
                  <a:srgbClr val="785954"/>
                </a:solidFill>
                <a:latin typeface="HGP明朝E"/>
                <a:cs typeface="HGP明朝E"/>
              </a:rPr>
              <a:t>Restaurant</a:t>
            </a:r>
            <a:endParaRPr sz="2250" dirty="0">
              <a:solidFill>
                <a:prstClr val="black"/>
              </a:solidFill>
              <a:latin typeface="HGP明朝E"/>
              <a:cs typeface="HGP明朝E"/>
            </a:endParaRPr>
          </a:p>
          <a:p>
            <a:pPr marL="635" algn="ctr" defTabSz="914309">
              <a:lnSpc>
                <a:spcPts val="6099"/>
              </a:lnSpc>
            </a:pPr>
            <a:r>
              <a:rPr sz="5649" dirty="0">
                <a:solidFill>
                  <a:srgbClr val="785954"/>
                </a:solidFill>
                <a:latin typeface="HGP明朝E"/>
                <a:cs typeface="HGP明朝E"/>
              </a:rPr>
              <a:t>Askul</a:t>
            </a:r>
            <a:endParaRPr sz="5649" dirty="0">
              <a:solidFill>
                <a:prstClr val="black"/>
              </a:solidFill>
              <a:latin typeface="HGP明朝E"/>
              <a:cs typeface="HGP明朝E"/>
            </a:endParaRPr>
          </a:p>
          <a:p>
            <a:pPr algn="ctr" defTabSz="914309">
              <a:lnSpc>
                <a:spcPts val="985"/>
              </a:lnSpc>
            </a:pPr>
            <a:r>
              <a:rPr sz="900" spc="15" dirty="0">
                <a:solidFill>
                  <a:srgbClr val="785954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ＭＳ Ｐ明朝"/>
              </a:rPr>
              <a:t>〒</a:t>
            </a:r>
            <a:r>
              <a:rPr sz="900" spc="5" dirty="0">
                <a:solidFill>
                  <a:srgbClr val="785954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ＭＳ Ｐ明朝"/>
              </a:rPr>
              <a:t>135-0061</a:t>
            </a:r>
            <a:r>
              <a:rPr sz="900" spc="-40" dirty="0">
                <a:solidFill>
                  <a:srgbClr val="785954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ＭＳ Ｐ明朝"/>
              </a:rPr>
              <a:t> </a:t>
            </a:r>
            <a:r>
              <a:rPr sz="900" spc="15" dirty="0">
                <a:solidFill>
                  <a:srgbClr val="785954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ＭＳ Ｐ明朝"/>
              </a:rPr>
              <a:t>東京都江東区豊洲</a:t>
            </a:r>
            <a:r>
              <a:rPr sz="900" spc="-85" dirty="0">
                <a:solidFill>
                  <a:srgbClr val="785954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ＭＳ Ｐ明朝"/>
              </a:rPr>
              <a:t> </a:t>
            </a:r>
            <a:r>
              <a:rPr sz="900" spc="5" dirty="0">
                <a:solidFill>
                  <a:srgbClr val="785954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ＭＳ Ｐ明朝"/>
              </a:rPr>
              <a:t>3-2-3</a:t>
            </a:r>
            <a:endParaRPr sz="900" dirty="0">
              <a:solidFill>
                <a:prstClr val="black"/>
              </a:solidFill>
              <a:latin typeface="HG明朝B" panose="02020809000000000000" pitchFamily="17" charset="-128"/>
              <a:ea typeface="HG明朝B" panose="02020809000000000000" pitchFamily="17" charset="-128"/>
              <a:cs typeface="ＭＳ Ｐ明朝"/>
            </a:endParaRPr>
          </a:p>
          <a:p>
            <a:pPr algn="ctr" defTabSz="914309">
              <a:spcBef>
                <a:spcPts val="425"/>
              </a:spcBef>
            </a:pPr>
            <a:r>
              <a:rPr sz="2550" baseline="6535" dirty="0">
                <a:solidFill>
                  <a:srgbClr val="785954"/>
                </a:solidFill>
                <a:latin typeface="HGP明朝E"/>
                <a:cs typeface="HGP明朝E"/>
              </a:rPr>
              <a:t>TEL</a:t>
            </a:r>
            <a:r>
              <a:rPr sz="2550" spc="-104" baseline="6535" dirty="0">
                <a:solidFill>
                  <a:srgbClr val="785954"/>
                </a:solidFill>
                <a:latin typeface="HGP明朝E"/>
                <a:cs typeface="HGP明朝E"/>
              </a:rPr>
              <a:t> </a:t>
            </a:r>
            <a:r>
              <a:rPr sz="2250" dirty="0">
                <a:solidFill>
                  <a:srgbClr val="785954"/>
                </a:solidFill>
                <a:latin typeface="HGP明朝E"/>
                <a:cs typeface="HGP明朝E"/>
              </a:rPr>
              <a:t>03-1234-1111</a:t>
            </a:r>
            <a:endParaRPr sz="2250" dirty="0">
              <a:solidFill>
                <a:prstClr val="black"/>
              </a:solidFill>
              <a:latin typeface="HGP明朝E"/>
              <a:cs typeface="HGP明朝E"/>
            </a:endParaRP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797680" y="2243463"/>
          <a:ext cx="6168123" cy="40380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72674"/>
                <a:gridCol w="835537"/>
                <a:gridCol w="1316162"/>
                <a:gridCol w="835538"/>
                <a:gridCol w="1316163"/>
                <a:gridCol w="692049"/>
              </a:tblGrid>
              <a:tr h="161901">
                <a:tc>
                  <a:txBody>
                    <a:bodyPr/>
                    <a:lstStyle/>
                    <a:p>
                      <a:pPr marL="31750">
                        <a:lnSpc>
                          <a:spcPts val="980"/>
                        </a:lnSpc>
                      </a:pPr>
                      <a:r>
                        <a:rPr sz="900" spc="-3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小</a:t>
                      </a:r>
                      <a:r>
                        <a:rPr sz="900" spc="-5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エ</a:t>
                      </a:r>
                      <a:r>
                        <a:rPr sz="900" spc="-6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ビ</a:t>
                      </a:r>
                      <a:r>
                        <a:rPr sz="900" spc="-8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の</a:t>
                      </a:r>
                      <a:r>
                        <a:rPr sz="900" spc="-4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ア</a:t>
                      </a:r>
                      <a:r>
                        <a:rPr sz="900" spc="-13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ヒ</a:t>
                      </a:r>
                      <a:r>
                        <a:rPr sz="900" spc="-7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ー</a:t>
                      </a:r>
                      <a:r>
                        <a:rPr sz="900" spc="-8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ジ</a:t>
                      </a:r>
                      <a:r>
                        <a:rPr sz="900" spc="1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ョ</a:t>
                      </a:r>
                      <a:endParaRPr sz="900" dirty="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980"/>
                        </a:lnSpc>
                      </a:pPr>
                      <a:r>
                        <a:rPr sz="90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￥0,000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67640" algn="r">
                        <a:lnSpc>
                          <a:spcPts val="975"/>
                        </a:lnSpc>
                      </a:pPr>
                      <a:r>
                        <a:rPr sz="900" spc="-5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小</a:t>
                      </a:r>
                      <a:r>
                        <a:rPr sz="900" spc="-7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エ</a:t>
                      </a:r>
                      <a:r>
                        <a:rPr sz="900" spc="-8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ビ</a:t>
                      </a:r>
                      <a:r>
                        <a:rPr sz="900" spc="-10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の</a:t>
                      </a:r>
                      <a:r>
                        <a:rPr sz="900" spc="-6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ア</a:t>
                      </a:r>
                      <a:r>
                        <a:rPr sz="900" spc="-15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ヒ</a:t>
                      </a:r>
                      <a:r>
                        <a:rPr sz="900" spc="-9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ー</a:t>
                      </a:r>
                      <a:r>
                        <a:rPr sz="900" spc="-10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ジ</a:t>
                      </a:r>
                      <a:r>
                        <a:rPr sz="90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ョ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975"/>
                        </a:lnSpc>
                      </a:pPr>
                      <a:r>
                        <a:rPr sz="90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￥0,000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75895">
                        <a:lnSpc>
                          <a:spcPts val="969"/>
                        </a:lnSpc>
                      </a:pPr>
                      <a:r>
                        <a:rPr sz="900" spc="-3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小</a:t>
                      </a:r>
                      <a:r>
                        <a:rPr sz="900" spc="-5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エ</a:t>
                      </a:r>
                      <a:r>
                        <a:rPr sz="900" spc="-6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ビ</a:t>
                      </a:r>
                      <a:r>
                        <a:rPr sz="900" spc="-8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の</a:t>
                      </a:r>
                      <a:r>
                        <a:rPr sz="900" spc="-4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ア</a:t>
                      </a:r>
                      <a:r>
                        <a:rPr sz="900" spc="-13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ヒ</a:t>
                      </a:r>
                      <a:r>
                        <a:rPr sz="900" spc="-7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ー</a:t>
                      </a:r>
                      <a:r>
                        <a:rPr sz="900" spc="-8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ジ</a:t>
                      </a:r>
                      <a:r>
                        <a:rPr sz="900" spc="1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ョ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22225" algn="r">
                        <a:lnSpc>
                          <a:spcPts val="969"/>
                        </a:lnSpc>
                      </a:pPr>
                      <a:r>
                        <a:rPr sz="900" spc="-6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￥</a:t>
                      </a:r>
                      <a:r>
                        <a:rPr sz="900" spc="-1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0</a:t>
                      </a:r>
                      <a:r>
                        <a:rPr sz="900" spc="-2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,</a:t>
                      </a:r>
                      <a:r>
                        <a:rPr sz="900" spc="1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000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0" marB="0"/>
                </a:tc>
              </a:tr>
              <a:tr h="206345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900" spc="-3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小</a:t>
                      </a:r>
                      <a:r>
                        <a:rPr sz="900" spc="-5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エ</a:t>
                      </a:r>
                      <a:r>
                        <a:rPr sz="900" spc="-6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ビ</a:t>
                      </a:r>
                      <a:r>
                        <a:rPr sz="900" spc="-8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の</a:t>
                      </a:r>
                      <a:r>
                        <a:rPr sz="900" spc="-4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ア</a:t>
                      </a:r>
                      <a:r>
                        <a:rPr sz="900" spc="-13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ヒ</a:t>
                      </a:r>
                      <a:r>
                        <a:rPr sz="900" spc="-7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ー</a:t>
                      </a:r>
                      <a:r>
                        <a:rPr sz="900" spc="-8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ジ</a:t>
                      </a:r>
                      <a:r>
                        <a:rPr sz="900" spc="1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ョ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1745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90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￥0,000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1745" marB="0"/>
                </a:tc>
                <a:tc>
                  <a:txBody>
                    <a:bodyPr/>
                    <a:lstStyle/>
                    <a:p>
                      <a:pPr marR="167640" algn="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900" spc="-5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小</a:t>
                      </a:r>
                      <a:r>
                        <a:rPr sz="900" spc="-7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エ</a:t>
                      </a:r>
                      <a:r>
                        <a:rPr sz="900" spc="-8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ビ</a:t>
                      </a:r>
                      <a:r>
                        <a:rPr sz="900" spc="-10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の</a:t>
                      </a:r>
                      <a:r>
                        <a:rPr sz="900" spc="-6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ア</a:t>
                      </a:r>
                      <a:r>
                        <a:rPr sz="900" spc="-15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ヒ</a:t>
                      </a:r>
                      <a:r>
                        <a:rPr sz="900" spc="-9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ー</a:t>
                      </a:r>
                      <a:r>
                        <a:rPr sz="900" spc="-10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ジ</a:t>
                      </a:r>
                      <a:r>
                        <a:rPr sz="90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ョ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1110" marB="0"/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90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￥0,000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1110" marB="0"/>
                </a:tc>
                <a:tc>
                  <a:txBody>
                    <a:bodyPr/>
                    <a:lstStyle/>
                    <a:p>
                      <a:pPr marL="175895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spc="-3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小</a:t>
                      </a:r>
                      <a:r>
                        <a:rPr sz="900" spc="-5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エ</a:t>
                      </a:r>
                      <a:r>
                        <a:rPr sz="900" spc="-6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ビ</a:t>
                      </a:r>
                      <a:r>
                        <a:rPr sz="900" spc="-8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の</a:t>
                      </a:r>
                      <a:r>
                        <a:rPr sz="900" spc="-4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ア</a:t>
                      </a:r>
                      <a:r>
                        <a:rPr sz="900" spc="-13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ヒ</a:t>
                      </a:r>
                      <a:r>
                        <a:rPr sz="900" spc="-7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ー</a:t>
                      </a:r>
                      <a:r>
                        <a:rPr sz="900" spc="-8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ジ</a:t>
                      </a:r>
                      <a:r>
                        <a:rPr sz="900" spc="1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ョ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0476" marB="0"/>
                </a:tc>
                <a:tc>
                  <a:txBody>
                    <a:bodyPr/>
                    <a:lstStyle/>
                    <a:p>
                      <a:pPr marR="22225" algn="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spc="-6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￥</a:t>
                      </a:r>
                      <a:r>
                        <a:rPr sz="900" spc="-1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0</a:t>
                      </a:r>
                      <a:r>
                        <a:rPr sz="900" spc="-2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,</a:t>
                      </a:r>
                      <a:r>
                        <a:rPr sz="900" spc="1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000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0476" marB="0"/>
                </a:tc>
              </a:tr>
              <a:tr h="206345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900" spc="-3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小</a:t>
                      </a:r>
                      <a:r>
                        <a:rPr sz="900" spc="-5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エ</a:t>
                      </a:r>
                      <a:r>
                        <a:rPr sz="900" spc="-6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ビ</a:t>
                      </a:r>
                      <a:r>
                        <a:rPr sz="900" spc="-8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の</a:t>
                      </a:r>
                      <a:r>
                        <a:rPr sz="900" spc="-4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ア</a:t>
                      </a:r>
                      <a:r>
                        <a:rPr sz="900" spc="-13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ヒ</a:t>
                      </a:r>
                      <a:r>
                        <a:rPr sz="900" spc="-7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ー</a:t>
                      </a:r>
                      <a:r>
                        <a:rPr sz="900" spc="-8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ジ</a:t>
                      </a:r>
                      <a:r>
                        <a:rPr sz="900" spc="1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ョ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1745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90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￥0,000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1745" marB="0"/>
                </a:tc>
                <a:tc>
                  <a:txBody>
                    <a:bodyPr/>
                    <a:lstStyle/>
                    <a:p>
                      <a:pPr marR="167640" algn="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900" spc="-5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小</a:t>
                      </a:r>
                      <a:r>
                        <a:rPr sz="900" spc="-7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エ</a:t>
                      </a:r>
                      <a:r>
                        <a:rPr sz="900" spc="-8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ビ</a:t>
                      </a:r>
                      <a:r>
                        <a:rPr sz="900" spc="-10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の</a:t>
                      </a:r>
                      <a:r>
                        <a:rPr sz="900" spc="-6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ア</a:t>
                      </a:r>
                      <a:r>
                        <a:rPr sz="900" spc="-15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ヒ</a:t>
                      </a:r>
                      <a:r>
                        <a:rPr sz="900" spc="-9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ー</a:t>
                      </a:r>
                      <a:r>
                        <a:rPr sz="900" spc="-10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ジ</a:t>
                      </a:r>
                      <a:r>
                        <a:rPr sz="90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ョ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1110" marB="0"/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90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￥0,000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1110" marB="0"/>
                </a:tc>
                <a:tc>
                  <a:txBody>
                    <a:bodyPr/>
                    <a:lstStyle/>
                    <a:p>
                      <a:pPr marL="175895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spc="-3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小</a:t>
                      </a:r>
                      <a:r>
                        <a:rPr sz="900" spc="-5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エ</a:t>
                      </a:r>
                      <a:r>
                        <a:rPr sz="900" spc="-6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ビ</a:t>
                      </a:r>
                      <a:r>
                        <a:rPr sz="900" spc="-8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の</a:t>
                      </a:r>
                      <a:r>
                        <a:rPr sz="900" spc="-4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ア</a:t>
                      </a:r>
                      <a:r>
                        <a:rPr sz="900" spc="-13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ヒ</a:t>
                      </a:r>
                      <a:r>
                        <a:rPr sz="900" spc="-7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ー</a:t>
                      </a:r>
                      <a:r>
                        <a:rPr sz="900" spc="-8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ジ</a:t>
                      </a:r>
                      <a:r>
                        <a:rPr sz="900" spc="1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ョ</a:t>
                      </a:r>
                      <a:endParaRPr sz="900" dirty="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0476" marB="0"/>
                </a:tc>
                <a:tc>
                  <a:txBody>
                    <a:bodyPr/>
                    <a:lstStyle/>
                    <a:p>
                      <a:pPr marR="22225" algn="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spc="-6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￥</a:t>
                      </a:r>
                      <a:r>
                        <a:rPr sz="900" spc="-1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0</a:t>
                      </a:r>
                      <a:r>
                        <a:rPr sz="900" spc="-2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,</a:t>
                      </a:r>
                      <a:r>
                        <a:rPr sz="900" spc="1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000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0476" marB="0"/>
                </a:tc>
              </a:tr>
              <a:tr h="206345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900" spc="-3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小</a:t>
                      </a:r>
                      <a:r>
                        <a:rPr sz="900" spc="-5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エ</a:t>
                      </a:r>
                      <a:r>
                        <a:rPr sz="900" spc="-6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ビ</a:t>
                      </a:r>
                      <a:r>
                        <a:rPr sz="900" spc="-8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の</a:t>
                      </a:r>
                      <a:r>
                        <a:rPr sz="900" spc="-4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ア</a:t>
                      </a:r>
                      <a:r>
                        <a:rPr sz="900" spc="-13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ヒ</a:t>
                      </a:r>
                      <a:r>
                        <a:rPr sz="900" spc="-7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ー</a:t>
                      </a:r>
                      <a:r>
                        <a:rPr sz="900" spc="-8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ジ</a:t>
                      </a:r>
                      <a:r>
                        <a:rPr sz="900" spc="1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ョ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1745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90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￥0,000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1745" marB="0"/>
                </a:tc>
                <a:tc>
                  <a:txBody>
                    <a:bodyPr/>
                    <a:lstStyle/>
                    <a:p>
                      <a:pPr marR="167640" algn="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900" spc="-5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小</a:t>
                      </a:r>
                      <a:r>
                        <a:rPr sz="900" spc="-7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エ</a:t>
                      </a:r>
                      <a:r>
                        <a:rPr sz="900" spc="-8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ビ</a:t>
                      </a:r>
                      <a:r>
                        <a:rPr sz="900" spc="-10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の</a:t>
                      </a:r>
                      <a:r>
                        <a:rPr sz="900" spc="-6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ア</a:t>
                      </a:r>
                      <a:r>
                        <a:rPr sz="900" spc="-15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ヒ</a:t>
                      </a:r>
                      <a:r>
                        <a:rPr sz="900" spc="-9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ー</a:t>
                      </a:r>
                      <a:r>
                        <a:rPr sz="900" spc="-10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ジ</a:t>
                      </a:r>
                      <a:r>
                        <a:rPr sz="90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ョ</a:t>
                      </a:r>
                      <a:endParaRPr sz="900" dirty="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1110" marB="0"/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90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￥0,000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1110" marB="0"/>
                </a:tc>
                <a:tc>
                  <a:txBody>
                    <a:bodyPr/>
                    <a:lstStyle/>
                    <a:p>
                      <a:pPr marL="175895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spc="-3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小</a:t>
                      </a:r>
                      <a:r>
                        <a:rPr sz="900" spc="-5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エ</a:t>
                      </a:r>
                      <a:r>
                        <a:rPr sz="900" spc="-6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ビ</a:t>
                      </a:r>
                      <a:r>
                        <a:rPr sz="900" spc="-8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の</a:t>
                      </a:r>
                      <a:r>
                        <a:rPr sz="900" spc="-4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ア</a:t>
                      </a:r>
                      <a:r>
                        <a:rPr sz="900" spc="-13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ヒ</a:t>
                      </a:r>
                      <a:r>
                        <a:rPr sz="900" spc="-7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ー</a:t>
                      </a:r>
                      <a:r>
                        <a:rPr sz="900" spc="-8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ジ</a:t>
                      </a:r>
                      <a:r>
                        <a:rPr sz="900" spc="1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ョ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0476" marB="0"/>
                </a:tc>
                <a:tc>
                  <a:txBody>
                    <a:bodyPr/>
                    <a:lstStyle/>
                    <a:p>
                      <a:pPr marR="22225" algn="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spc="-6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￥</a:t>
                      </a:r>
                      <a:r>
                        <a:rPr sz="900" spc="-1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0</a:t>
                      </a:r>
                      <a:r>
                        <a:rPr sz="900" spc="-2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,</a:t>
                      </a:r>
                      <a:r>
                        <a:rPr sz="900" spc="1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000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0476" marB="0"/>
                </a:tc>
              </a:tr>
              <a:tr h="206345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900" spc="-3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小</a:t>
                      </a:r>
                      <a:r>
                        <a:rPr sz="900" spc="-5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エ</a:t>
                      </a:r>
                      <a:r>
                        <a:rPr sz="900" spc="-6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ビ</a:t>
                      </a:r>
                      <a:r>
                        <a:rPr sz="900" spc="-8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の</a:t>
                      </a:r>
                      <a:r>
                        <a:rPr sz="900" spc="-4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ア</a:t>
                      </a:r>
                      <a:r>
                        <a:rPr sz="900" spc="-13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ヒ</a:t>
                      </a:r>
                      <a:r>
                        <a:rPr sz="900" spc="-7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ー</a:t>
                      </a:r>
                      <a:r>
                        <a:rPr sz="900" spc="-8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ジ</a:t>
                      </a:r>
                      <a:r>
                        <a:rPr sz="900" spc="1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ョ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1745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90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￥0,000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1745" marB="0"/>
                </a:tc>
                <a:tc>
                  <a:txBody>
                    <a:bodyPr/>
                    <a:lstStyle/>
                    <a:p>
                      <a:pPr marR="167640" algn="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900" spc="-5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小</a:t>
                      </a:r>
                      <a:r>
                        <a:rPr sz="900" spc="-7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エ</a:t>
                      </a:r>
                      <a:r>
                        <a:rPr sz="900" spc="-8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ビ</a:t>
                      </a:r>
                      <a:r>
                        <a:rPr sz="900" spc="-10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の</a:t>
                      </a:r>
                      <a:r>
                        <a:rPr sz="900" spc="-6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ア</a:t>
                      </a:r>
                      <a:r>
                        <a:rPr sz="900" spc="-15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ヒ</a:t>
                      </a:r>
                      <a:r>
                        <a:rPr sz="900" spc="-9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ー</a:t>
                      </a:r>
                      <a:r>
                        <a:rPr sz="900" spc="-10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ジ</a:t>
                      </a:r>
                      <a:r>
                        <a:rPr sz="90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ョ</a:t>
                      </a:r>
                      <a:endParaRPr sz="900" dirty="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1110" marB="0"/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90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￥0,000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1110" marB="0"/>
                </a:tc>
                <a:tc>
                  <a:txBody>
                    <a:bodyPr/>
                    <a:lstStyle/>
                    <a:p>
                      <a:pPr marL="175895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spc="-3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小</a:t>
                      </a:r>
                      <a:r>
                        <a:rPr sz="900" spc="-5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エ</a:t>
                      </a:r>
                      <a:r>
                        <a:rPr sz="900" spc="-6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ビ</a:t>
                      </a:r>
                      <a:r>
                        <a:rPr sz="900" spc="-8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の</a:t>
                      </a:r>
                      <a:r>
                        <a:rPr sz="900" spc="-4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ア</a:t>
                      </a:r>
                      <a:r>
                        <a:rPr sz="900" spc="-13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ヒ</a:t>
                      </a:r>
                      <a:r>
                        <a:rPr sz="900" spc="-7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ー</a:t>
                      </a:r>
                      <a:r>
                        <a:rPr sz="900" spc="-8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ジ</a:t>
                      </a:r>
                      <a:r>
                        <a:rPr sz="900" spc="1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ョ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0476" marB="0"/>
                </a:tc>
                <a:tc>
                  <a:txBody>
                    <a:bodyPr/>
                    <a:lstStyle/>
                    <a:p>
                      <a:pPr marR="22225" algn="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spc="-6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￥</a:t>
                      </a:r>
                      <a:r>
                        <a:rPr sz="900" spc="-1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0</a:t>
                      </a:r>
                      <a:r>
                        <a:rPr sz="900" spc="-2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,</a:t>
                      </a:r>
                      <a:r>
                        <a:rPr sz="900" spc="1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000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0476" marB="0"/>
                </a:tc>
              </a:tr>
              <a:tr h="206345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900" spc="-3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小</a:t>
                      </a:r>
                      <a:r>
                        <a:rPr sz="900" spc="-5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エ</a:t>
                      </a:r>
                      <a:r>
                        <a:rPr sz="900" spc="-6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ビ</a:t>
                      </a:r>
                      <a:r>
                        <a:rPr sz="900" spc="-8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の</a:t>
                      </a:r>
                      <a:r>
                        <a:rPr sz="900" spc="-4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ア</a:t>
                      </a:r>
                      <a:r>
                        <a:rPr sz="900" spc="-13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ヒ</a:t>
                      </a:r>
                      <a:r>
                        <a:rPr sz="900" spc="-7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ー</a:t>
                      </a:r>
                      <a:r>
                        <a:rPr sz="900" spc="-8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ジ</a:t>
                      </a:r>
                      <a:r>
                        <a:rPr sz="900" spc="1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ョ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1745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90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￥0,000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1745" marB="0"/>
                </a:tc>
                <a:tc>
                  <a:txBody>
                    <a:bodyPr/>
                    <a:lstStyle/>
                    <a:p>
                      <a:pPr marR="167640" algn="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900" spc="-5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小</a:t>
                      </a:r>
                      <a:r>
                        <a:rPr sz="900" spc="-7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エ</a:t>
                      </a:r>
                      <a:r>
                        <a:rPr sz="900" spc="-8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ビ</a:t>
                      </a:r>
                      <a:r>
                        <a:rPr sz="900" spc="-10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の</a:t>
                      </a:r>
                      <a:r>
                        <a:rPr sz="900" spc="-6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ア</a:t>
                      </a:r>
                      <a:r>
                        <a:rPr sz="900" spc="-15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ヒ</a:t>
                      </a:r>
                      <a:r>
                        <a:rPr sz="900" spc="-9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ー</a:t>
                      </a:r>
                      <a:r>
                        <a:rPr sz="900" spc="-10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ジ</a:t>
                      </a:r>
                      <a:r>
                        <a:rPr sz="90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ョ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1110" marB="0"/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90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￥0,000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1110" marB="0"/>
                </a:tc>
                <a:tc>
                  <a:txBody>
                    <a:bodyPr/>
                    <a:lstStyle/>
                    <a:p>
                      <a:pPr marL="175895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spc="-3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小</a:t>
                      </a:r>
                      <a:r>
                        <a:rPr sz="900" spc="-5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エ</a:t>
                      </a:r>
                      <a:r>
                        <a:rPr sz="900" spc="-6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ビ</a:t>
                      </a:r>
                      <a:r>
                        <a:rPr sz="900" spc="-8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の</a:t>
                      </a:r>
                      <a:r>
                        <a:rPr sz="900" spc="-4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ア</a:t>
                      </a:r>
                      <a:r>
                        <a:rPr sz="900" spc="-13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ヒ</a:t>
                      </a:r>
                      <a:r>
                        <a:rPr sz="900" spc="-7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ー</a:t>
                      </a:r>
                      <a:r>
                        <a:rPr sz="900" spc="-8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ジ</a:t>
                      </a:r>
                      <a:r>
                        <a:rPr sz="900" spc="1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ョ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0476" marB="0"/>
                </a:tc>
                <a:tc>
                  <a:txBody>
                    <a:bodyPr/>
                    <a:lstStyle/>
                    <a:p>
                      <a:pPr marR="22225" algn="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spc="-6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￥</a:t>
                      </a:r>
                      <a:r>
                        <a:rPr sz="900" spc="-1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0</a:t>
                      </a:r>
                      <a:r>
                        <a:rPr sz="900" spc="-2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,</a:t>
                      </a:r>
                      <a:r>
                        <a:rPr sz="900" spc="1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000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0476" marB="0"/>
                </a:tc>
              </a:tr>
              <a:tr h="206345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900" spc="-3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小</a:t>
                      </a:r>
                      <a:r>
                        <a:rPr sz="900" spc="-5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エ</a:t>
                      </a:r>
                      <a:r>
                        <a:rPr sz="900" spc="-6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ビ</a:t>
                      </a:r>
                      <a:r>
                        <a:rPr sz="900" spc="-8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の</a:t>
                      </a:r>
                      <a:r>
                        <a:rPr sz="900" spc="-4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ア</a:t>
                      </a:r>
                      <a:r>
                        <a:rPr sz="900" spc="-13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ヒ</a:t>
                      </a:r>
                      <a:r>
                        <a:rPr sz="900" spc="-7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ー</a:t>
                      </a:r>
                      <a:r>
                        <a:rPr sz="900" spc="-8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ジ</a:t>
                      </a:r>
                      <a:r>
                        <a:rPr sz="900" spc="1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ョ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1745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90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￥0,000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1745" marB="0"/>
                </a:tc>
                <a:tc>
                  <a:txBody>
                    <a:bodyPr/>
                    <a:lstStyle/>
                    <a:p>
                      <a:pPr marR="167640" algn="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900" spc="-5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小</a:t>
                      </a:r>
                      <a:r>
                        <a:rPr sz="900" spc="-7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エ</a:t>
                      </a:r>
                      <a:r>
                        <a:rPr sz="900" spc="-8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ビ</a:t>
                      </a:r>
                      <a:r>
                        <a:rPr sz="900" spc="-10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の</a:t>
                      </a:r>
                      <a:r>
                        <a:rPr sz="900" spc="-6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ア</a:t>
                      </a:r>
                      <a:r>
                        <a:rPr sz="900" spc="-15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ヒ</a:t>
                      </a:r>
                      <a:r>
                        <a:rPr sz="900" spc="-9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ー</a:t>
                      </a:r>
                      <a:r>
                        <a:rPr sz="900" spc="-10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ジ</a:t>
                      </a:r>
                      <a:r>
                        <a:rPr sz="90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ョ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1110" marB="0"/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90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￥0,000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1110" marB="0"/>
                </a:tc>
                <a:tc>
                  <a:txBody>
                    <a:bodyPr/>
                    <a:lstStyle/>
                    <a:p>
                      <a:pPr marL="175895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spc="-3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小</a:t>
                      </a:r>
                      <a:r>
                        <a:rPr sz="900" spc="-5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エ</a:t>
                      </a:r>
                      <a:r>
                        <a:rPr sz="900" spc="-6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ビ</a:t>
                      </a:r>
                      <a:r>
                        <a:rPr sz="900" spc="-8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の</a:t>
                      </a:r>
                      <a:r>
                        <a:rPr sz="900" spc="-4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ア</a:t>
                      </a:r>
                      <a:r>
                        <a:rPr sz="900" spc="-13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ヒ</a:t>
                      </a:r>
                      <a:r>
                        <a:rPr sz="900" spc="-7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ー</a:t>
                      </a:r>
                      <a:r>
                        <a:rPr sz="900" spc="-8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ジ</a:t>
                      </a:r>
                      <a:r>
                        <a:rPr sz="900" spc="1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ョ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0476" marB="0"/>
                </a:tc>
                <a:tc>
                  <a:txBody>
                    <a:bodyPr/>
                    <a:lstStyle/>
                    <a:p>
                      <a:pPr marR="22225" algn="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spc="-6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￥</a:t>
                      </a:r>
                      <a:r>
                        <a:rPr sz="900" spc="-1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0</a:t>
                      </a:r>
                      <a:r>
                        <a:rPr sz="900" spc="-2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,</a:t>
                      </a:r>
                      <a:r>
                        <a:rPr sz="900" spc="1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000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0476" marB="0"/>
                </a:tc>
              </a:tr>
              <a:tr h="206345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900" spc="-3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小</a:t>
                      </a:r>
                      <a:r>
                        <a:rPr sz="900" spc="-5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エ</a:t>
                      </a:r>
                      <a:r>
                        <a:rPr sz="900" spc="-6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ビ</a:t>
                      </a:r>
                      <a:r>
                        <a:rPr sz="900" spc="-8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の</a:t>
                      </a:r>
                      <a:r>
                        <a:rPr sz="900" spc="-4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ア</a:t>
                      </a:r>
                      <a:r>
                        <a:rPr sz="900" spc="-13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ヒ</a:t>
                      </a:r>
                      <a:r>
                        <a:rPr sz="900" spc="-7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ー</a:t>
                      </a:r>
                      <a:r>
                        <a:rPr sz="900" spc="-8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ジ</a:t>
                      </a:r>
                      <a:r>
                        <a:rPr sz="900" spc="1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ョ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1745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90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￥0,000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1745" marB="0"/>
                </a:tc>
                <a:tc>
                  <a:txBody>
                    <a:bodyPr/>
                    <a:lstStyle/>
                    <a:p>
                      <a:pPr marR="167640" algn="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900" spc="-5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小</a:t>
                      </a:r>
                      <a:r>
                        <a:rPr sz="900" spc="-7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エ</a:t>
                      </a:r>
                      <a:r>
                        <a:rPr sz="900" spc="-8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ビ</a:t>
                      </a:r>
                      <a:r>
                        <a:rPr sz="900" spc="-10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の</a:t>
                      </a:r>
                      <a:r>
                        <a:rPr sz="900" spc="-6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ア</a:t>
                      </a:r>
                      <a:r>
                        <a:rPr sz="900" spc="-15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ヒ</a:t>
                      </a:r>
                      <a:r>
                        <a:rPr sz="900" spc="-9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ー</a:t>
                      </a:r>
                      <a:r>
                        <a:rPr sz="900" spc="-10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ジ</a:t>
                      </a:r>
                      <a:r>
                        <a:rPr sz="90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ョ</a:t>
                      </a:r>
                      <a:endParaRPr sz="900" dirty="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1110" marB="0"/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90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￥0,000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1110" marB="0"/>
                </a:tc>
                <a:tc>
                  <a:txBody>
                    <a:bodyPr/>
                    <a:lstStyle/>
                    <a:p>
                      <a:pPr marL="175895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spc="-3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小</a:t>
                      </a:r>
                      <a:r>
                        <a:rPr sz="900" spc="-5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エ</a:t>
                      </a:r>
                      <a:r>
                        <a:rPr sz="900" spc="-6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ビ</a:t>
                      </a:r>
                      <a:r>
                        <a:rPr sz="900" spc="-8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の</a:t>
                      </a:r>
                      <a:r>
                        <a:rPr sz="900" spc="-4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ア</a:t>
                      </a:r>
                      <a:r>
                        <a:rPr sz="900" spc="-13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ヒ</a:t>
                      </a:r>
                      <a:r>
                        <a:rPr sz="900" spc="-7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ー</a:t>
                      </a:r>
                      <a:r>
                        <a:rPr sz="900" spc="-8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ジ</a:t>
                      </a:r>
                      <a:r>
                        <a:rPr sz="900" spc="1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ョ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0476" marB="0"/>
                </a:tc>
                <a:tc>
                  <a:txBody>
                    <a:bodyPr/>
                    <a:lstStyle/>
                    <a:p>
                      <a:pPr marR="22225" algn="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spc="-6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￥</a:t>
                      </a:r>
                      <a:r>
                        <a:rPr sz="900" spc="-1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0</a:t>
                      </a:r>
                      <a:r>
                        <a:rPr sz="900" spc="-2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,</a:t>
                      </a:r>
                      <a:r>
                        <a:rPr sz="900" spc="1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000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0476" marB="0"/>
                </a:tc>
              </a:tr>
              <a:tr h="206345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900" spc="-3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小</a:t>
                      </a:r>
                      <a:r>
                        <a:rPr sz="900" spc="-5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エ</a:t>
                      </a:r>
                      <a:r>
                        <a:rPr sz="900" spc="-6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ビ</a:t>
                      </a:r>
                      <a:r>
                        <a:rPr sz="900" spc="-8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の</a:t>
                      </a:r>
                      <a:r>
                        <a:rPr sz="900" spc="-4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ア</a:t>
                      </a:r>
                      <a:r>
                        <a:rPr sz="900" spc="-13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ヒ</a:t>
                      </a:r>
                      <a:r>
                        <a:rPr sz="900" spc="-7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ー</a:t>
                      </a:r>
                      <a:r>
                        <a:rPr sz="900" spc="-8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ジ</a:t>
                      </a:r>
                      <a:r>
                        <a:rPr sz="900" spc="1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ョ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1745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90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￥0,000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1745" marB="0"/>
                </a:tc>
                <a:tc>
                  <a:txBody>
                    <a:bodyPr/>
                    <a:lstStyle/>
                    <a:p>
                      <a:pPr marR="167640" algn="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900" spc="-5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小</a:t>
                      </a:r>
                      <a:r>
                        <a:rPr sz="900" spc="-7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エ</a:t>
                      </a:r>
                      <a:r>
                        <a:rPr sz="900" spc="-8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ビ</a:t>
                      </a:r>
                      <a:r>
                        <a:rPr sz="900" spc="-10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の</a:t>
                      </a:r>
                      <a:r>
                        <a:rPr sz="900" spc="-6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ア</a:t>
                      </a:r>
                      <a:r>
                        <a:rPr sz="900" spc="-15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ヒ</a:t>
                      </a:r>
                      <a:r>
                        <a:rPr sz="900" spc="-9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ー</a:t>
                      </a:r>
                      <a:r>
                        <a:rPr sz="900" spc="-10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ジ</a:t>
                      </a:r>
                      <a:r>
                        <a:rPr sz="90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ョ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1110" marB="0"/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90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￥0,000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1110" marB="0"/>
                </a:tc>
                <a:tc>
                  <a:txBody>
                    <a:bodyPr/>
                    <a:lstStyle/>
                    <a:p>
                      <a:pPr marL="175895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spc="-3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小</a:t>
                      </a:r>
                      <a:r>
                        <a:rPr sz="900" spc="-5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エ</a:t>
                      </a:r>
                      <a:r>
                        <a:rPr sz="900" spc="-6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ビ</a:t>
                      </a:r>
                      <a:r>
                        <a:rPr sz="900" spc="-8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の</a:t>
                      </a:r>
                      <a:r>
                        <a:rPr sz="900" spc="-4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ア</a:t>
                      </a:r>
                      <a:r>
                        <a:rPr sz="900" spc="-13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ヒ</a:t>
                      </a:r>
                      <a:r>
                        <a:rPr sz="900" spc="-7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ー</a:t>
                      </a:r>
                      <a:r>
                        <a:rPr sz="900" spc="-8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ジ</a:t>
                      </a:r>
                      <a:r>
                        <a:rPr sz="900" spc="1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ョ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0476" marB="0"/>
                </a:tc>
                <a:tc>
                  <a:txBody>
                    <a:bodyPr/>
                    <a:lstStyle/>
                    <a:p>
                      <a:pPr marR="22225" algn="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spc="-6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￥</a:t>
                      </a:r>
                      <a:r>
                        <a:rPr sz="900" spc="-1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0</a:t>
                      </a:r>
                      <a:r>
                        <a:rPr sz="900" spc="-2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,</a:t>
                      </a:r>
                      <a:r>
                        <a:rPr sz="900" spc="1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000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0476" marB="0"/>
                </a:tc>
              </a:tr>
              <a:tr h="206345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900" spc="-3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小</a:t>
                      </a:r>
                      <a:r>
                        <a:rPr sz="900" spc="-5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エ</a:t>
                      </a:r>
                      <a:r>
                        <a:rPr sz="900" spc="-6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ビ</a:t>
                      </a:r>
                      <a:r>
                        <a:rPr sz="900" spc="-8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の</a:t>
                      </a:r>
                      <a:r>
                        <a:rPr sz="900" spc="-4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ア</a:t>
                      </a:r>
                      <a:r>
                        <a:rPr sz="900" spc="-13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ヒ</a:t>
                      </a:r>
                      <a:r>
                        <a:rPr sz="900" spc="-7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ー</a:t>
                      </a:r>
                      <a:r>
                        <a:rPr sz="900" spc="-8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ジ</a:t>
                      </a:r>
                      <a:r>
                        <a:rPr sz="900" spc="1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ョ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1745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90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￥0,000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1745" marB="0"/>
                </a:tc>
                <a:tc>
                  <a:txBody>
                    <a:bodyPr/>
                    <a:lstStyle/>
                    <a:p>
                      <a:pPr marR="167640" algn="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900" spc="-5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小</a:t>
                      </a:r>
                      <a:r>
                        <a:rPr sz="900" spc="-7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エ</a:t>
                      </a:r>
                      <a:r>
                        <a:rPr sz="900" spc="-8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ビ</a:t>
                      </a:r>
                      <a:r>
                        <a:rPr sz="900" spc="-10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の</a:t>
                      </a:r>
                      <a:r>
                        <a:rPr sz="900" spc="-6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ア</a:t>
                      </a:r>
                      <a:r>
                        <a:rPr sz="900" spc="-15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ヒ</a:t>
                      </a:r>
                      <a:r>
                        <a:rPr sz="900" spc="-9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ー</a:t>
                      </a:r>
                      <a:r>
                        <a:rPr sz="900" spc="-10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ジ</a:t>
                      </a:r>
                      <a:r>
                        <a:rPr sz="90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ョ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1110" marB="0"/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90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￥0,000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1110" marB="0"/>
                </a:tc>
                <a:tc>
                  <a:txBody>
                    <a:bodyPr/>
                    <a:lstStyle/>
                    <a:p>
                      <a:pPr marL="175895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spc="-3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小</a:t>
                      </a:r>
                      <a:r>
                        <a:rPr sz="900" spc="-5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エ</a:t>
                      </a:r>
                      <a:r>
                        <a:rPr sz="900" spc="-6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ビ</a:t>
                      </a:r>
                      <a:r>
                        <a:rPr sz="900" spc="-8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の</a:t>
                      </a:r>
                      <a:r>
                        <a:rPr sz="900" spc="-4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ア</a:t>
                      </a:r>
                      <a:r>
                        <a:rPr sz="900" spc="-13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ヒ</a:t>
                      </a:r>
                      <a:r>
                        <a:rPr sz="900" spc="-7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ー</a:t>
                      </a:r>
                      <a:r>
                        <a:rPr sz="900" spc="-8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ジ</a:t>
                      </a:r>
                      <a:r>
                        <a:rPr sz="900" spc="1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ョ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0476" marB="0"/>
                </a:tc>
                <a:tc>
                  <a:txBody>
                    <a:bodyPr/>
                    <a:lstStyle/>
                    <a:p>
                      <a:pPr marR="22225" algn="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spc="-6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￥</a:t>
                      </a:r>
                      <a:r>
                        <a:rPr sz="900" spc="-1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0</a:t>
                      </a:r>
                      <a:r>
                        <a:rPr sz="900" spc="-2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,</a:t>
                      </a:r>
                      <a:r>
                        <a:rPr sz="900" spc="1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000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0476" marB="0"/>
                </a:tc>
              </a:tr>
              <a:tr h="206345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900" spc="-3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小</a:t>
                      </a:r>
                      <a:r>
                        <a:rPr sz="900" spc="-5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エ</a:t>
                      </a:r>
                      <a:r>
                        <a:rPr sz="900" spc="-6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ビ</a:t>
                      </a:r>
                      <a:r>
                        <a:rPr sz="900" spc="-8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の</a:t>
                      </a:r>
                      <a:r>
                        <a:rPr sz="900" spc="-4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ア</a:t>
                      </a:r>
                      <a:r>
                        <a:rPr sz="900" spc="-13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ヒ</a:t>
                      </a:r>
                      <a:r>
                        <a:rPr sz="900" spc="-7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ー</a:t>
                      </a:r>
                      <a:r>
                        <a:rPr sz="900" spc="-8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ジ</a:t>
                      </a:r>
                      <a:r>
                        <a:rPr sz="900" spc="1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ョ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1745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90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￥0,000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1745" marB="0"/>
                </a:tc>
                <a:tc>
                  <a:txBody>
                    <a:bodyPr/>
                    <a:lstStyle/>
                    <a:p>
                      <a:pPr marR="167640" algn="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900" spc="-5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小</a:t>
                      </a:r>
                      <a:r>
                        <a:rPr sz="900" spc="-7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エ</a:t>
                      </a:r>
                      <a:r>
                        <a:rPr sz="900" spc="-8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ビ</a:t>
                      </a:r>
                      <a:r>
                        <a:rPr sz="900" spc="-10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の</a:t>
                      </a:r>
                      <a:r>
                        <a:rPr sz="900" spc="-6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ア</a:t>
                      </a:r>
                      <a:r>
                        <a:rPr sz="900" spc="-15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ヒ</a:t>
                      </a:r>
                      <a:r>
                        <a:rPr sz="900" spc="-9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ー</a:t>
                      </a:r>
                      <a:r>
                        <a:rPr sz="900" spc="-10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ジ</a:t>
                      </a:r>
                      <a:r>
                        <a:rPr sz="90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ョ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1110" marB="0"/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90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￥0,000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1110" marB="0"/>
                </a:tc>
                <a:tc>
                  <a:txBody>
                    <a:bodyPr/>
                    <a:lstStyle/>
                    <a:p>
                      <a:pPr marL="175895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spc="-3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小</a:t>
                      </a:r>
                      <a:r>
                        <a:rPr sz="900" spc="-5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エ</a:t>
                      </a:r>
                      <a:r>
                        <a:rPr sz="900" spc="-6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ビ</a:t>
                      </a:r>
                      <a:r>
                        <a:rPr sz="900" spc="-8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の</a:t>
                      </a:r>
                      <a:r>
                        <a:rPr sz="900" spc="-4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ア</a:t>
                      </a:r>
                      <a:r>
                        <a:rPr sz="900" spc="-13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ヒ</a:t>
                      </a:r>
                      <a:r>
                        <a:rPr sz="900" spc="-7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ー</a:t>
                      </a:r>
                      <a:r>
                        <a:rPr sz="900" spc="-8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ジ</a:t>
                      </a:r>
                      <a:r>
                        <a:rPr sz="900" spc="1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ョ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0476" marB="0"/>
                </a:tc>
                <a:tc>
                  <a:txBody>
                    <a:bodyPr/>
                    <a:lstStyle/>
                    <a:p>
                      <a:pPr marR="22225" algn="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spc="-6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￥</a:t>
                      </a:r>
                      <a:r>
                        <a:rPr sz="900" spc="-1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0</a:t>
                      </a:r>
                      <a:r>
                        <a:rPr sz="900" spc="-2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,</a:t>
                      </a:r>
                      <a:r>
                        <a:rPr sz="900" spc="1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000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0476" marB="0"/>
                </a:tc>
              </a:tr>
              <a:tr h="206345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900" spc="-3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小</a:t>
                      </a:r>
                      <a:r>
                        <a:rPr sz="900" spc="-5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エ</a:t>
                      </a:r>
                      <a:r>
                        <a:rPr sz="900" spc="-6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ビ</a:t>
                      </a:r>
                      <a:r>
                        <a:rPr sz="900" spc="-8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の</a:t>
                      </a:r>
                      <a:r>
                        <a:rPr sz="900" spc="-4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ア</a:t>
                      </a:r>
                      <a:r>
                        <a:rPr sz="900" spc="-13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ヒ</a:t>
                      </a:r>
                      <a:r>
                        <a:rPr sz="900" spc="-7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ー</a:t>
                      </a:r>
                      <a:r>
                        <a:rPr sz="900" spc="-8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ジ</a:t>
                      </a:r>
                      <a:r>
                        <a:rPr sz="900" spc="1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ョ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1745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90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￥0,000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1745" marB="0"/>
                </a:tc>
                <a:tc>
                  <a:txBody>
                    <a:bodyPr/>
                    <a:lstStyle/>
                    <a:p>
                      <a:pPr marR="167640" algn="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900" spc="-5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小</a:t>
                      </a:r>
                      <a:r>
                        <a:rPr sz="900" spc="-7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エ</a:t>
                      </a:r>
                      <a:r>
                        <a:rPr sz="900" spc="-8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ビ</a:t>
                      </a:r>
                      <a:r>
                        <a:rPr sz="900" spc="-10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の</a:t>
                      </a:r>
                      <a:r>
                        <a:rPr sz="900" spc="-6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ア</a:t>
                      </a:r>
                      <a:r>
                        <a:rPr sz="900" spc="-15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ヒ</a:t>
                      </a:r>
                      <a:r>
                        <a:rPr sz="900" spc="-9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ー</a:t>
                      </a:r>
                      <a:r>
                        <a:rPr sz="900" spc="-10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ジ</a:t>
                      </a:r>
                      <a:r>
                        <a:rPr sz="90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ョ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1110" marB="0"/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90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￥0,000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1110" marB="0"/>
                </a:tc>
                <a:tc>
                  <a:txBody>
                    <a:bodyPr/>
                    <a:lstStyle/>
                    <a:p>
                      <a:pPr marL="175895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spc="-3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小</a:t>
                      </a:r>
                      <a:r>
                        <a:rPr sz="900" spc="-5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エ</a:t>
                      </a:r>
                      <a:r>
                        <a:rPr sz="900" spc="-6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ビ</a:t>
                      </a:r>
                      <a:r>
                        <a:rPr sz="900" spc="-8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の</a:t>
                      </a:r>
                      <a:r>
                        <a:rPr sz="900" spc="-4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ア</a:t>
                      </a:r>
                      <a:r>
                        <a:rPr sz="900" spc="-13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ヒ</a:t>
                      </a:r>
                      <a:r>
                        <a:rPr sz="900" spc="-7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ー</a:t>
                      </a:r>
                      <a:r>
                        <a:rPr sz="900" spc="-8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ジ</a:t>
                      </a:r>
                      <a:r>
                        <a:rPr sz="900" spc="1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ョ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0476" marB="0"/>
                </a:tc>
                <a:tc>
                  <a:txBody>
                    <a:bodyPr/>
                    <a:lstStyle/>
                    <a:p>
                      <a:pPr marR="22225" algn="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spc="-6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￥</a:t>
                      </a:r>
                      <a:r>
                        <a:rPr sz="900" spc="-1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0</a:t>
                      </a:r>
                      <a:r>
                        <a:rPr sz="900" spc="-2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,</a:t>
                      </a:r>
                      <a:r>
                        <a:rPr sz="900" spc="1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000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0476" marB="0"/>
                </a:tc>
              </a:tr>
              <a:tr h="206345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900" spc="-3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小</a:t>
                      </a:r>
                      <a:r>
                        <a:rPr sz="900" spc="-5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エ</a:t>
                      </a:r>
                      <a:r>
                        <a:rPr sz="900" spc="-6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ビ</a:t>
                      </a:r>
                      <a:r>
                        <a:rPr sz="900" spc="-8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の</a:t>
                      </a:r>
                      <a:r>
                        <a:rPr sz="900" spc="-4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ア</a:t>
                      </a:r>
                      <a:r>
                        <a:rPr sz="900" spc="-13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ヒ</a:t>
                      </a:r>
                      <a:r>
                        <a:rPr sz="900" spc="-7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ー</a:t>
                      </a:r>
                      <a:r>
                        <a:rPr sz="900" spc="-8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ジ</a:t>
                      </a:r>
                      <a:r>
                        <a:rPr sz="900" spc="1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ョ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1745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90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￥0,000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1745" marB="0"/>
                </a:tc>
                <a:tc>
                  <a:txBody>
                    <a:bodyPr/>
                    <a:lstStyle/>
                    <a:p>
                      <a:pPr marR="167640" algn="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900" spc="-5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小</a:t>
                      </a:r>
                      <a:r>
                        <a:rPr sz="900" spc="-7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エ</a:t>
                      </a:r>
                      <a:r>
                        <a:rPr sz="900" spc="-8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ビ</a:t>
                      </a:r>
                      <a:r>
                        <a:rPr sz="900" spc="-10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の</a:t>
                      </a:r>
                      <a:r>
                        <a:rPr sz="900" spc="-6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ア</a:t>
                      </a:r>
                      <a:r>
                        <a:rPr sz="900" spc="-15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ヒ</a:t>
                      </a:r>
                      <a:r>
                        <a:rPr sz="900" spc="-9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ー</a:t>
                      </a:r>
                      <a:r>
                        <a:rPr sz="900" spc="-10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ジ</a:t>
                      </a:r>
                      <a:r>
                        <a:rPr sz="90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ョ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1110" marB="0"/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90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￥0,000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1110" marB="0"/>
                </a:tc>
                <a:tc>
                  <a:txBody>
                    <a:bodyPr/>
                    <a:lstStyle/>
                    <a:p>
                      <a:pPr marL="175895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spc="-3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小</a:t>
                      </a:r>
                      <a:r>
                        <a:rPr sz="900" spc="-5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エ</a:t>
                      </a:r>
                      <a:r>
                        <a:rPr sz="900" spc="-6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ビ</a:t>
                      </a:r>
                      <a:r>
                        <a:rPr sz="900" spc="-8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の</a:t>
                      </a:r>
                      <a:r>
                        <a:rPr sz="900" spc="-4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ア</a:t>
                      </a:r>
                      <a:r>
                        <a:rPr sz="900" spc="-13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ヒ</a:t>
                      </a:r>
                      <a:r>
                        <a:rPr sz="900" spc="-7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ー</a:t>
                      </a:r>
                      <a:r>
                        <a:rPr sz="900" spc="-8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ジ</a:t>
                      </a:r>
                      <a:r>
                        <a:rPr sz="900" spc="1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ョ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0476" marB="0"/>
                </a:tc>
                <a:tc>
                  <a:txBody>
                    <a:bodyPr/>
                    <a:lstStyle/>
                    <a:p>
                      <a:pPr marR="22225" algn="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spc="-6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￥</a:t>
                      </a:r>
                      <a:r>
                        <a:rPr sz="900" spc="-1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0</a:t>
                      </a:r>
                      <a:r>
                        <a:rPr sz="900" spc="-2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,</a:t>
                      </a:r>
                      <a:r>
                        <a:rPr sz="900" spc="1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000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0476" marB="0"/>
                </a:tc>
              </a:tr>
              <a:tr h="206345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900" spc="-3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小</a:t>
                      </a:r>
                      <a:r>
                        <a:rPr sz="900" spc="-5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エ</a:t>
                      </a:r>
                      <a:r>
                        <a:rPr sz="900" spc="-6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ビ</a:t>
                      </a:r>
                      <a:r>
                        <a:rPr sz="900" spc="-8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の</a:t>
                      </a:r>
                      <a:r>
                        <a:rPr sz="900" spc="-4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ア</a:t>
                      </a:r>
                      <a:r>
                        <a:rPr sz="900" spc="-13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ヒ</a:t>
                      </a:r>
                      <a:r>
                        <a:rPr sz="900" spc="-7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ー</a:t>
                      </a:r>
                      <a:r>
                        <a:rPr sz="900" spc="-8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ジ</a:t>
                      </a:r>
                      <a:r>
                        <a:rPr sz="900" spc="1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ョ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1745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90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￥0,000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1745" marB="0"/>
                </a:tc>
                <a:tc>
                  <a:txBody>
                    <a:bodyPr/>
                    <a:lstStyle/>
                    <a:p>
                      <a:pPr marR="167640" algn="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900" spc="-5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小</a:t>
                      </a:r>
                      <a:r>
                        <a:rPr sz="900" spc="-7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エ</a:t>
                      </a:r>
                      <a:r>
                        <a:rPr sz="900" spc="-8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ビ</a:t>
                      </a:r>
                      <a:r>
                        <a:rPr sz="900" spc="-10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の</a:t>
                      </a:r>
                      <a:r>
                        <a:rPr sz="900" spc="-6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ア</a:t>
                      </a:r>
                      <a:r>
                        <a:rPr sz="900" spc="-15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ヒ</a:t>
                      </a:r>
                      <a:r>
                        <a:rPr sz="900" spc="-9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ー</a:t>
                      </a:r>
                      <a:r>
                        <a:rPr sz="900" spc="-10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ジ</a:t>
                      </a:r>
                      <a:r>
                        <a:rPr sz="90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ョ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1110" marB="0"/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90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￥0,000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1110" marB="0"/>
                </a:tc>
                <a:tc>
                  <a:txBody>
                    <a:bodyPr/>
                    <a:lstStyle/>
                    <a:p>
                      <a:pPr marL="175895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spc="-3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小</a:t>
                      </a:r>
                      <a:r>
                        <a:rPr sz="900" spc="-5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エ</a:t>
                      </a:r>
                      <a:r>
                        <a:rPr sz="900" spc="-6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ビ</a:t>
                      </a:r>
                      <a:r>
                        <a:rPr sz="900" spc="-8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の</a:t>
                      </a:r>
                      <a:r>
                        <a:rPr sz="900" spc="-4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ア</a:t>
                      </a:r>
                      <a:r>
                        <a:rPr sz="900" spc="-13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ヒ</a:t>
                      </a:r>
                      <a:r>
                        <a:rPr sz="900" spc="-7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ー</a:t>
                      </a:r>
                      <a:r>
                        <a:rPr sz="900" spc="-8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ジ</a:t>
                      </a:r>
                      <a:r>
                        <a:rPr sz="900" spc="1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ョ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0476" marB="0"/>
                </a:tc>
                <a:tc>
                  <a:txBody>
                    <a:bodyPr/>
                    <a:lstStyle/>
                    <a:p>
                      <a:pPr marR="22225" algn="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spc="-6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￥</a:t>
                      </a:r>
                      <a:r>
                        <a:rPr sz="900" spc="-1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0</a:t>
                      </a:r>
                      <a:r>
                        <a:rPr sz="900" spc="-2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,</a:t>
                      </a:r>
                      <a:r>
                        <a:rPr sz="900" spc="1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000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0476" marB="0"/>
                </a:tc>
              </a:tr>
              <a:tr h="206345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900" spc="-3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小</a:t>
                      </a:r>
                      <a:r>
                        <a:rPr sz="900" spc="-5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エ</a:t>
                      </a:r>
                      <a:r>
                        <a:rPr sz="900" spc="-6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ビ</a:t>
                      </a:r>
                      <a:r>
                        <a:rPr sz="900" spc="-8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の</a:t>
                      </a:r>
                      <a:r>
                        <a:rPr sz="900" spc="-4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ア</a:t>
                      </a:r>
                      <a:r>
                        <a:rPr sz="900" spc="-13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ヒ</a:t>
                      </a:r>
                      <a:r>
                        <a:rPr sz="900" spc="-7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ー</a:t>
                      </a:r>
                      <a:r>
                        <a:rPr sz="900" spc="-8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ジ</a:t>
                      </a:r>
                      <a:r>
                        <a:rPr sz="900" spc="1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ョ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1745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90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￥0,000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1745" marB="0"/>
                </a:tc>
                <a:tc>
                  <a:txBody>
                    <a:bodyPr/>
                    <a:lstStyle/>
                    <a:p>
                      <a:pPr marR="167640" algn="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900" spc="-5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小</a:t>
                      </a:r>
                      <a:r>
                        <a:rPr sz="900" spc="-7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エ</a:t>
                      </a:r>
                      <a:r>
                        <a:rPr sz="900" spc="-8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ビ</a:t>
                      </a:r>
                      <a:r>
                        <a:rPr sz="900" spc="-10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の</a:t>
                      </a:r>
                      <a:r>
                        <a:rPr sz="900" spc="-6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ア</a:t>
                      </a:r>
                      <a:r>
                        <a:rPr sz="900" spc="-15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ヒ</a:t>
                      </a:r>
                      <a:r>
                        <a:rPr sz="900" spc="-9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ー</a:t>
                      </a:r>
                      <a:r>
                        <a:rPr sz="900" spc="-10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ジ</a:t>
                      </a:r>
                      <a:r>
                        <a:rPr sz="90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ョ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1110" marB="0"/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90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￥0,000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1110" marB="0"/>
                </a:tc>
                <a:tc>
                  <a:txBody>
                    <a:bodyPr/>
                    <a:lstStyle/>
                    <a:p>
                      <a:pPr marL="175895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spc="-3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小</a:t>
                      </a:r>
                      <a:r>
                        <a:rPr sz="900" spc="-5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エ</a:t>
                      </a:r>
                      <a:r>
                        <a:rPr sz="900" spc="-6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ビ</a:t>
                      </a:r>
                      <a:r>
                        <a:rPr sz="900" spc="-8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の</a:t>
                      </a:r>
                      <a:r>
                        <a:rPr sz="900" spc="-4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ア</a:t>
                      </a:r>
                      <a:r>
                        <a:rPr sz="900" spc="-13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ヒ</a:t>
                      </a:r>
                      <a:r>
                        <a:rPr sz="900" spc="-7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ー</a:t>
                      </a:r>
                      <a:r>
                        <a:rPr sz="900" spc="-8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ジ</a:t>
                      </a:r>
                      <a:r>
                        <a:rPr sz="900" spc="1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ョ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0476" marB="0"/>
                </a:tc>
                <a:tc>
                  <a:txBody>
                    <a:bodyPr/>
                    <a:lstStyle/>
                    <a:p>
                      <a:pPr marR="22225" algn="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spc="-6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￥</a:t>
                      </a:r>
                      <a:r>
                        <a:rPr sz="900" spc="-1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0</a:t>
                      </a:r>
                      <a:r>
                        <a:rPr sz="900" spc="-2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,</a:t>
                      </a:r>
                      <a:r>
                        <a:rPr sz="900" spc="1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000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0476" marB="0"/>
                </a:tc>
              </a:tr>
              <a:tr h="206345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900" spc="-3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小</a:t>
                      </a:r>
                      <a:r>
                        <a:rPr sz="900" spc="-5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エ</a:t>
                      </a:r>
                      <a:r>
                        <a:rPr sz="900" spc="-6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ビ</a:t>
                      </a:r>
                      <a:r>
                        <a:rPr sz="900" spc="-8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の</a:t>
                      </a:r>
                      <a:r>
                        <a:rPr sz="900" spc="-4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ア</a:t>
                      </a:r>
                      <a:r>
                        <a:rPr sz="900" spc="-13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ヒ</a:t>
                      </a:r>
                      <a:r>
                        <a:rPr sz="900" spc="-7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ー</a:t>
                      </a:r>
                      <a:r>
                        <a:rPr sz="900" spc="-8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ジ</a:t>
                      </a:r>
                      <a:r>
                        <a:rPr sz="900" spc="1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ョ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1745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90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￥0,000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1745" marB="0"/>
                </a:tc>
                <a:tc>
                  <a:txBody>
                    <a:bodyPr/>
                    <a:lstStyle/>
                    <a:p>
                      <a:pPr marR="167640" algn="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900" spc="-5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小</a:t>
                      </a:r>
                      <a:r>
                        <a:rPr sz="900" spc="-7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エ</a:t>
                      </a:r>
                      <a:r>
                        <a:rPr sz="900" spc="-8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ビ</a:t>
                      </a:r>
                      <a:r>
                        <a:rPr sz="900" spc="-10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の</a:t>
                      </a:r>
                      <a:r>
                        <a:rPr sz="900" spc="-6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ア</a:t>
                      </a:r>
                      <a:r>
                        <a:rPr sz="900" spc="-15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ヒ</a:t>
                      </a:r>
                      <a:r>
                        <a:rPr sz="900" spc="-9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ー</a:t>
                      </a:r>
                      <a:r>
                        <a:rPr sz="900" spc="-10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ジ</a:t>
                      </a:r>
                      <a:r>
                        <a:rPr sz="90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ョ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1110" marB="0"/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90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￥0,000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1110" marB="0"/>
                </a:tc>
                <a:tc>
                  <a:txBody>
                    <a:bodyPr/>
                    <a:lstStyle/>
                    <a:p>
                      <a:pPr marL="175895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spc="-3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小</a:t>
                      </a:r>
                      <a:r>
                        <a:rPr sz="900" spc="-5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エ</a:t>
                      </a:r>
                      <a:r>
                        <a:rPr sz="900" spc="-6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ビ</a:t>
                      </a:r>
                      <a:r>
                        <a:rPr sz="900" spc="-8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の</a:t>
                      </a:r>
                      <a:r>
                        <a:rPr sz="900" spc="-4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ア</a:t>
                      </a:r>
                      <a:r>
                        <a:rPr sz="900" spc="-13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ヒ</a:t>
                      </a:r>
                      <a:r>
                        <a:rPr sz="900" spc="-7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ー</a:t>
                      </a:r>
                      <a:r>
                        <a:rPr sz="900" spc="-8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ジ</a:t>
                      </a:r>
                      <a:r>
                        <a:rPr sz="900" spc="1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ョ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0476" marB="0"/>
                </a:tc>
                <a:tc>
                  <a:txBody>
                    <a:bodyPr/>
                    <a:lstStyle/>
                    <a:p>
                      <a:pPr marR="22225" algn="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spc="-6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￥</a:t>
                      </a:r>
                      <a:r>
                        <a:rPr sz="900" spc="-1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0</a:t>
                      </a:r>
                      <a:r>
                        <a:rPr sz="900" spc="-2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,</a:t>
                      </a:r>
                      <a:r>
                        <a:rPr sz="900" spc="1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000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0476" marB="0"/>
                </a:tc>
              </a:tr>
              <a:tr h="206345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900" spc="-3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小</a:t>
                      </a:r>
                      <a:r>
                        <a:rPr sz="900" spc="-5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エ</a:t>
                      </a:r>
                      <a:r>
                        <a:rPr sz="900" spc="-6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ビ</a:t>
                      </a:r>
                      <a:r>
                        <a:rPr sz="900" spc="-8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の</a:t>
                      </a:r>
                      <a:r>
                        <a:rPr sz="900" spc="-4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ア</a:t>
                      </a:r>
                      <a:r>
                        <a:rPr sz="900" spc="-13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ヒ</a:t>
                      </a:r>
                      <a:r>
                        <a:rPr sz="900" spc="-7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ー</a:t>
                      </a:r>
                      <a:r>
                        <a:rPr sz="900" spc="-8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ジ</a:t>
                      </a:r>
                      <a:r>
                        <a:rPr sz="900" spc="1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ョ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1745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90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￥0,000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1745" marB="0"/>
                </a:tc>
                <a:tc>
                  <a:txBody>
                    <a:bodyPr/>
                    <a:lstStyle/>
                    <a:p>
                      <a:pPr marR="167640" algn="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900" spc="-5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小</a:t>
                      </a:r>
                      <a:r>
                        <a:rPr sz="900" spc="-7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エ</a:t>
                      </a:r>
                      <a:r>
                        <a:rPr sz="900" spc="-8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ビ</a:t>
                      </a:r>
                      <a:r>
                        <a:rPr sz="900" spc="-10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の</a:t>
                      </a:r>
                      <a:r>
                        <a:rPr sz="900" spc="-6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ア</a:t>
                      </a:r>
                      <a:r>
                        <a:rPr sz="900" spc="-15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ヒ</a:t>
                      </a:r>
                      <a:r>
                        <a:rPr sz="900" spc="-9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ー</a:t>
                      </a:r>
                      <a:r>
                        <a:rPr sz="900" spc="-10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ジ</a:t>
                      </a:r>
                      <a:r>
                        <a:rPr sz="90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ョ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1110" marB="0"/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90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￥0,000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1110" marB="0"/>
                </a:tc>
                <a:tc>
                  <a:txBody>
                    <a:bodyPr/>
                    <a:lstStyle/>
                    <a:p>
                      <a:pPr marL="175895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spc="-3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小</a:t>
                      </a:r>
                      <a:r>
                        <a:rPr sz="900" spc="-5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エ</a:t>
                      </a:r>
                      <a:r>
                        <a:rPr sz="900" spc="-6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ビ</a:t>
                      </a:r>
                      <a:r>
                        <a:rPr sz="900" spc="-8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の</a:t>
                      </a:r>
                      <a:r>
                        <a:rPr sz="900" spc="-4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ア</a:t>
                      </a:r>
                      <a:r>
                        <a:rPr sz="900" spc="-13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ヒ</a:t>
                      </a:r>
                      <a:r>
                        <a:rPr sz="900" spc="-7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ー</a:t>
                      </a:r>
                      <a:r>
                        <a:rPr sz="900" spc="-8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ジ</a:t>
                      </a:r>
                      <a:r>
                        <a:rPr sz="900" spc="1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ョ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0476" marB="0"/>
                </a:tc>
                <a:tc>
                  <a:txBody>
                    <a:bodyPr/>
                    <a:lstStyle/>
                    <a:p>
                      <a:pPr marR="22225" algn="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spc="-6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￥</a:t>
                      </a:r>
                      <a:r>
                        <a:rPr sz="900" spc="-1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0</a:t>
                      </a:r>
                      <a:r>
                        <a:rPr sz="900" spc="-2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,</a:t>
                      </a:r>
                      <a:r>
                        <a:rPr sz="900" spc="1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000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0476" marB="0"/>
                </a:tc>
              </a:tr>
              <a:tr h="206345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900" spc="-3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小</a:t>
                      </a:r>
                      <a:r>
                        <a:rPr sz="900" spc="-5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エ</a:t>
                      </a:r>
                      <a:r>
                        <a:rPr sz="900" spc="-6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ビ</a:t>
                      </a:r>
                      <a:r>
                        <a:rPr sz="900" spc="-8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の</a:t>
                      </a:r>
                      <a:r>
                        <a:rPr sz="900" spc="-4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ア</a:t>
                      </a:r>
                      <a:r>
                        <a:rPr sz="900" spc="-13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ヒ</a:t>
                      </a:r>
                      <a:r>
                        <a:rPr sz="900" spc="-7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ー</a:t>
                      </a:r>
                      <a:r>
                        <a:rPr sz="900" spc="-8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ジ</a:t>
                      </a:r>
                      <a:r>
                        <a:rPr sz="900" spc="1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ョ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1745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90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￥0,000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1745" marB="0"/>
                </a:tc>
                <a:tc>
                  <a:txBody>
                    <a:bodyPr/>
                    <a:lstStyle/>
                    <a:p>
                      <a:pPr marR="167640" algn="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900" spc="-5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小</a:t>
                      </a:r>
                      <a:r>
                        <a:rPr sz="900" spc="-7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エ</a:t>
                      </a:r>
                      <a:r>
                        <a:rPr sz="900" spc="-8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ビ</a:t>
                      </a:r>
                      <a:r>
                        <a:rPr sz="900" spc="-10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の</a:t>
                      </a:r>
                      <a:r>
                        <a:rPr sz="900" spc="-6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ア</a:t>
                      </a:r>
                      <a:r>
                        <a:rPr sz="900" spc="-15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ヒ</a:t>
                      </a:r>
                      <a:r>
                        <a:rPr sz="900" spc="-9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ー</a:t>
                      </a:r>
                      <a:r>
                        <a:rPr sz="900" spc="-10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ジ</a:t>
                      </a:r>
                      <a:r>
                        <a:rPr sz="90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ョ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1110" marB="0"/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90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￥0,000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1110" marB="0"/>
                </a:tc>
                <a:tc>
                  <a:txBody>
                    <a:bodyPr/>
                    <a:lstStyle/>
                    <a:p>
                      <a:pPr marL="175895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spc="-3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小</a:t>
                      </a:r>
                      <a:r>
                        <a:rPr sz="900" spc="-5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エ</a:t>
                      </a:r>
                      <a:r>
                        <a:rPr sz="900" spc="-6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ビ</a:t>
                      </a:r>
                      <a:r>
                        <a:rPr sz="900" spc="-8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の</a:t>
                      </a:r>
                      <a:r>
                        <a:rPr sz="900" spc="-4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ア</a:t>
                      </a:r>
                      <a:r>
                        <a:rPr sz="900" spc="-13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ヒ</a:t>
                      </a:r>
                      <a:r>
                        <a:rPr sz="900" spc="-7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ー</a:t>
                      </a:r>
                      <a:r>
                        <a:rPr sz="900" spc="-8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ジ</a:t>
                      </a:r>
                      <a:r>
                        <a:rPr sz="900" spc="1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ョ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0476" marB="0"/>
                </a:tc>
                <a:tc>
                  <a:txBody>
                    <a:bodyPr/>
                    <a:lstStyle/>
                    <a:p>
                      <a:pPr marR="22225" algn="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spc="-6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￥</a:t>
                      </a:r>
                      <a:r>
                        <a:rPr sz="900" spc="-1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0</a:t>
                      </a:r>
                      <a:r>
                        <a:rPr sz="900" spc="-2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,</a:t>
                      </a:r>
                      <a:r>
                        <a:rPr sz="900" spc="1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000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0476" marB="0"/>
                </a:tc>
              </a:tr>
              <a:tr h="206345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900" spc="-3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小</a:t>
                      </a:r>
                      <a:r>
                        <a:rPr sz="900" spc="-5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エ</a:t>
                      </a:r>
                      <a:r>
                        <a:rPr sz="900" spc="-6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ビ</a:t>
                      </a:r>
                      <a:r>
                        <a:rPr sz="900" spc="-8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の</a:t>
                      </a:r>
                      <a:r>
                        <a:rPr sz="900" spc="-4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ア</a:t>
                      </a:r>
                      <a:r>
                        <a:rPr sz="900" spc="-13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ヒ</a:t>
                      </a:r>
                      <a:r>
                        <a:rPr sz="900" spc="-7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ー</a:t>
                      </a:r>
                      <a:r>
                        <a:rPr sz="900" spc="-8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ジ</a:t>
                      </a:r>
                      <a:r>
                        <a:rPr sz="900" spc="1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ョ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1745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90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￥0,000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1745" marB="0"/>
                </a:tc>
                <a:tc>
                  <a:txBody>
                    <a:bodyPr/>
                    <a:lstStyle/>
                    <a:p>
                      <a:pPr marR="167640" algn="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900" spc="-5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小</a:t>
                      </a:r>
                      <a:r>
                        <a:rPr sz="900" spc="-7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エ</a:t>
                      </a:r>
                      <a:r>
                        <a:rPr sz="900" spc="-8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ビ</a:t>
                      </a:r>
                      <a:r>
                        <a:rPr sz="900" spc="-10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の</a:t>
                      </a:r>
                      <a:r>
                        <a:rPr sz="900" spc="-6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ア</a:t>
                      </a:r>
                      <a:r>
                        <a:rPr sz="900" spc="-15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ヒ</a:t>
                      </a:r>
                      <a:r>
                        <a:rPr sz="900" spc="-9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ー</a:t>
                      </a:r>
                      <a:r>
                        <a:rPr sz="900" spc="-10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ジ</a:t>
                      </a:r>
                      <a:r>
                        <a:rPr sz="90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ョ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1110" marB="0"/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90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￥0,000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1110" marB="0"/>
                </a:tc>
                <a:tc>
                  <a:txBody>
                    <a:bodyPr/>
                    <a:lstStyle/>
                    <a:p>
                      <a:pPr marL="175895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spc="-3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小</a:t>
                      </a:r>
                      <a:r>
                        <a:rPr sz="900" spc="-5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エ</a:t>
                      </a:r>
                      <a:r>
                        <a:rPr sz="900" spc="-6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ビ</a:t>
                      </a:r>
                      <a:r>
                        <a:rPr sz="900" spc="-8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の</a:t>
                      </a:r>
                      <a:r>
                        <a:rPr sz="900" spc="-4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ア</a:t>
                      </a:r>
                      <a:r>
                        <a:rPr sz="900" spc="-13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ヒ</a:t>
                      </a:r>
                      <a:r>
                        <a:rPr sz="900" spc="-7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ー</a:t>
                      </a:r>
                      <a:r>
                        <a:rPr sz="900" spc="-8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ジ</a:t>
                      </a:r>
                      <a:r>
                        <a:rPr sz="900" spc="1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ョ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0476" marB="0"/>
                </a:tc>
                <a:tc>
                  <a:txBody>
                    <a:bodyPr/>
                    <a:lstStyle/>
                    <a:p>
                      <a:pPr marR="22225" algn="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spc="-6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￥</a:t>
                      </a:r>
                      <a:r>
                        <a:rPr sz="900" spc="-1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0</a:t>
                      </a:r>
                      <a:r>
                        <a:rPr sz="900" spc="-2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,</a:t>
                      </a:r>
                      <a:r>
                        <a:rPr sz="900" spc="1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000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0476" marB="0"/>
                </a:tc>
              </a:tr>
              <a:tr h="161901">
                <a:tc>
                  <a:txBody>
                    <a:bodyPr/>
                    <a:lstStyle/>
                    <a:p>
                      <a:pPr marL="31750">
                        <a:lnSpc>
                          <a:spcPts val="930"/>
                        </a:lnSpc>
                        <a:spcBef>
                          <a:spcPts val="250"/>
                        </a:spcBef>
                      </a:pPr>
                      <a:r>
                        <a:rPr sz="900" spc="-3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小</a:t>
                      </a:r>
                      <a:r>
                        <a:rPr sz="900" spc="-5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エ</a:t>
                      </a:r>
                      <a:r>
                        <a:rPr sz="900" spc="-6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ビ</a:t>
                      </a:r>
                      <a:r>
                        <a:rPr sz="900" spc="-8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の</a:t>
                      </a:r>
                      <a:r>
                        <a:rPr sz="900" spc="-4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ア</a:t>
                      </a:r>
                      <a:r>
                        <a:rPr sz="900" spc="-13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ヒ</a:t>
                      </a:r>
                      <a:r>
                        <a:rPr sz="900" spc="-7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ー</a:t>
                      </a:r>
                      <a:r>
                        <a:rPr sz="900" spc="-8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ジ</a:t>
                      </a:r>
                      <a:r>
                        <a:rPr sz="900" spc="1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ョ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1745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930"/>
                        </a:lnSpc>
                        <a:spcBef>
                          <a:spcPts val="250"/>
                        </a:spcBef>
                      </a:pPr>
                      <a:r>
                        <a:rPr sz="90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￥0,000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1745" marB="0"/>
                </a:tc>
                <a:tc>
                  <a:txBody>
                    <a:bodyPr/>
                    <a:lstStyle/>
                    <a:p>
                      <a:pPr marR="167640" algn="r">
                        <a:lnSpc>
                          <a:spcPts val="935"/>
                        </a:lnSpc>
                        <a:spcBef>
                          <a:spcPts val="245"/>
                        </a:spcBef>
                      </a:pPr>
                      <a:r>
                        <a:rPr sz="900" spc="-5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小</a:t>
                      </a:r>
                      <a:r>
                        <a:rPr sz="900" spc="-7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エ</a:t>
                      </a:r>
                      <a:r>
                        <a:rPr sz="900" spc="-8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ビ</a:t>
                      </a:r>
                      <a:r>
                        <a:rPr sz="900" spc="-10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の</a:t>
                      </a:r>
                      <a:r>
                        <a:rPr sz="900" spc="-6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ア</a:t>
                      </a:r>
                      <a:r>
                        <a:rPr sz="900" spc="-15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ヒ</a:t>
                      </a:r>
                      <a:r>
                        <a:rPr sz="900" spc="-9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ー</a:t>
                      </a:r>
                      <a:r>
                        <a:rPr sz="900" spc="-10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ジ</a:t>
                      </a:r>
                      <a:r>
                        <a:rPr sz="90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ョ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1110" marB="0"/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935"/>
                        </a:lnSpc>
                        <a:spcBef>
                          <a:spcPts val="245"/>
                        </a:spcBef>
                      </a:pPr>
                      <a:r>
                        <a:rPr sz="90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￥0,000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1110" marB="0"/>
                </a:tc>
                <a:tc>
                  <a:txBody>
                    <a:bodyPr/>
                    <a:lstStyle/>
                    <a:p>
                      <a:pPr marL="175895">
                        <a:lnSpc>
                          <a:spcPts val="935"/>
                        </a:lnSpc>
                        <a:spcBef>
                          <a:spcPts val="240"/>
                        </a:spcBef>
                      </a:pPr>
                      <a:r>
                        <a:rPr sz="900" spc="-3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小</a:t>
                      </a:r>
                      <a:r>
                        <a:rPr sz="900" spc="-5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エ</a:t>
                      </a:r>
                      <a:r>
                        <a:rPr sz="900" spc="-6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ビ</a:t>
                      </a:r>
                      <a:r>
                        <a:rPr sz="900" spc="-8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の</a:t>
                      </a:r>
                      <a:r>
                        <a:rPr sz="900" spc="-4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ア</a:t>
                      </a:r>
                      <a:r>
                        <a:rPr sz="900" spc="-13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ヒ</a:t>
                      </a:r>
                      <a:r>
                        <a:rPr sz="900" spc="-7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ー</a:t>
                      </a:r>
                      <a:r>
                        <a:rPr sz="900" spc="-8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ジ</a:t>
                      </a:r>
                      <a:r>
                        <a:rPr sz="900" spc="15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ョ</a:t>
                      </a:r>
                      <a:endParaRPr sz="90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0476" marB="0"/>
                </a:tc>
                <a:tc>
                  <a:txBody>
                    <a:bodyPr/>
                    <a:lstStyle/>
                    <a:p>
                      <a:pPr marR="22225" algn="r">
                        <a:lnSpc>
                          <a:spcPts val="935"/>
                        </a:lnSpc>
                        <a:spcBef>
                          <a:spcPts val="240"/>
                        </a:spcBef>
                      </a:pPr>
                      <a:r>
                        <a:rPr sz="900" spc="-6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￥</a:t>
                      </a:r>
                      <a:r>
                        <a:rPr sz="900" spc="-1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0</a:t>
                      </a:r>
                      <a:r>
                        <a:rPr sz="900" spc="-2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,</a:t>
                      </a:r>
                      <a:r>
                        <a:rPr sz="900" spc="10" dirty="0">
                          <a:solidFill>
                            <a:srgbClr val="785954"/>
                          </a:solidFill>
                          <a:latin typeface="HG丸ｺﾞｼｯｸM-PRO"/>
                          <a:cs typeface="HG丸ｺﾞｼｯｸM-PRO"/>
                        </a:rPr>
                        <a:t>000</a:t>
                      </a:r>
                      <a:endParaRPr sz="900" dirty="0">
                        <a:latin typeface="HG丸ｺﾞｼｯｸM-PRO"/>
                        <a:cs typeface="HG丸ｺﾞｼｯｸM-PRO"/>
                      </a:endParaRPr>
                    </a:p>
                  </a:txBody>
                  <a:tcPr marL="0" marR="0" marT="30476" marB="0"/>
                </a:tc>
              </a:tr>
            </a:tbl>
          </a:graphicData>
        </a:graphic>
      </p:graphicFrame>
      <p:sp>
        <p:nvSpPr>
          <p:cNvPr id="4" name="object 4"/>
          <p:cNvSpPr txBox="1"/>
          <p:nvPr/>
        </p:nvSpPr>
        <p:spPr>
          <a:xfrm>
            <a:off x="1639855" y="7972671"/>
            <a:ext cx="1130770" cy="212207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/>
          <a:p>
            <a:pPr marL="12699" marR="5079" defTabSz="914309">
              <a:lnSpc>
                <a:spcPct val="108300"/>
              </a:lnSpc>
              <a:spcBef>
                <a:spcPts val="100"/>
              </a:spcBef>
            </a:pPr>
            <a:r>
              <a:rPr sz="600" spc="10" dirty="0">
                <a:solidFill>
                  <a:srgbClr val="785954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キ</a:t>
            </a:r>
            <a:r>
              <a:rPr sz="600" spc="-10" dirty="0">
                <a:solidFill>
                  <a:srgbClr val="785954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ャ</a:t>
            </a:r>
            <a:r>
              <a:rPr sz="600" spc="-5" dirty="0">
                <a:solidFill>
                  <a:srgbClr val="785954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プ</a:t>
            </a:r>
            <a:r>
              <a:rPr sz="600" spc="5" dirty="0">
                <a:solidFill>
                  <a:srgbClr val="785954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シ</a:t>
            </a:r>
            <a:r>
              <a:rPr sz="600" dirty="0">
                <a:solidFill>
                  <a:srgbClr val="785954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ョ</a:t>
            </a:r>
            <a:r>
              <a:rPr sz="600" spc="-5" dirty="0">
                <a:solidFill>
                  <a:srgbClr val="785954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ン</a:t>
            </a:r>
            <a:r>
              <a:rPr sz="600" spc="10" dirty="0">
                <a:solidFill>
                  <a:srgbClr val="785954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キ</a:t>
            </a:r>
            <a:r>
              <a:rPr sz="600" spc="-10" dirty="0">
                <a:solidFill>
                  <a:srgbClr val="785954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ャ</a:t>
            </a:r>
            <a:r>
              <a:rPr sz="600" spc="-5" dirty="0">
                <a:solidFill>
                  <a:srgbClr val="785954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プ</a:t>
            </a:r>
            <a:r>
              <a:rPr sz="600" spc="5" dirty="0">
                <a:solidFill>
                  <a:srgbClr val="785954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シ</a:t>
            </a:r>
            <a:r>
              <a:rPr sz="600" dirty="0">
                <a:solidFill>
                  <a:srgbClr val="785954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ョ</a:t>
            </a:r>
            <a:r>
              <a:rPr sz="600" spc="-5" dirty="0">
                <a:solidFill>
                  <a:srgbClr val="785954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ン</a:t>
            </a:r>
            <a:r>
              <a:rPr sz="600" spc="10" dirty="0">
                <a:solidFill>
                  <a:srgbClr val="785954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キ</a:t>
            </a:r>
            <a:r>
              <a:rPr sz="600" spc="-10" dirty="0">
                <a:solidFill>
                  <a:srgbClr val="785954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ャ</a:t>
            </a:r>
            <a:r>
              <a:rPr sz="600" spc="-5" dirty="0">
                <a:solidFill>
                  <a:srgbClr val="785954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プ</a:t>
            </a:r>
            <a:r>
              <a:rPr sz="600" spc="5" dirty="0">
                <a:solidFill>
                  <a:srgbClr val="785954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シ</a:t>
            </a:r>
            <a:r>
              <a:rPr sz="600" dirty="0">
                <a:solidFill>
                  <a:srgbClr val="785954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ョ </a:t>
            </a:r>
            <a:r>
              <a:rPr sz="600" spc="-5" dirty="0">
                <a:solidFill>
                  <a:srgbClr val="785954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ン</a:t>
            </a:r>
            <a:r>
              <a:rPr sz="600" spc="10" dirty="0">
                <a:solidFill>
                  <a:srgbClr val="785954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キ</a:t>
            </a:r>
            <a:r>
              <a:rPr sz="600" spc="-10" dirty="0">
                <a:solidFill>
                  <a:srgbClr val="785954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ャ</a:t>
            </a:r>
            <a:r>
              <a:rPr sz="600" spc="-5" dirty="0">
                <a:solidFill>
                  <a:srgbClr val="785954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プ</a:t>
            </a:r>
            <a:r>
              <a:rPr sz="600" spc="5" dirty="0">
                <a:solidFill>
                  <a:srgbClr val="785954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シ</a:t>
            </a:r>
            <a:r>
              <a:rPr sz="600" dirty="0">
                <a:solidFill>
                  <a:srgbClr val="785954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ョ</a:t>
            </a:r>
            <a:r>
              <a:rPr sz="600" spc="-5" dirty="0">
                <a:solidFill>
                  <a:srgbClr val="785954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ン</a:t>
            </a:r>
            <a:r>
              <a:rPr sz="600" spc="10" dirty="0">
                <a:solidFill>
                  <a:srgbClr val="785954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キ</a:t>
            </a:r>
            <a:r>
              <a:rPr sz="600" spc="-10" dirty="0">
                <a:solidFill>
                  <a:srgbClr val="785954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ャ</a:t>
            </a:r>
            <a:r>
              <a:rPr sz="600" spc="-5" dirty="0">
                <a:solidFill>
                  <a:srgbClr val="785954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プ</a:t>
            </a:r>
            <a:r>
              <a:rPr sz="600" spc="5" dirty="0">
                <a:solidFill>
                  <a:srgbClr val="785954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シ</a:t>
            </a:r>
            <a:r>
              <a:rPr sz="600" dirty="0">
                <a:solidFill>
                  <a:srgbClr val="785954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ョン</a:t>
            </a:r>
            <a:endParaRPr sz="600" dirty="0">
              <a:solidFill>
                <a:prstClr val="black"/>
              </a:solidFill>
              <a:latin typeface="HGPｺﾞｼｯｸM" panose="020B0600000000000000" pitchFamily="50" charset="-128"/>
              <a:ea typeface="HGPｺﾞｼｯｸM" panose="020B0600000000000000" pitchFamily="50" charset="-128"/>
              <a:cs typeface="ＭＳ Ｐゴシック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212102" y="7972671"/>
            <a:ext cx="1130770" cy="212207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/>
          <a:p>
            <a:pPr marL="269848" marR="5079" indent="-257784" defTabSz="914309">
              <a:lnSpc>
                <a:spcPct val="108300"/>
              </a:lnSpc>
              <a:spcBef>
                <a:spcPts val="100"/>
              </a:spcBef>
            </a:pPr>
            <a:r>
              <a:rPr sz="600" spc="10" dirty="0">
                <a:solidFill>
                  <a:srgbClr val="785954"/>
                </a:solidFill>
                <a:latin typeface="ＭＳ Ｐゴシック"/>
                <a:cs typeface="ＭＳ Ｐゴシック"/>
              </a:rPr>
              <a:t>キ</a:t>
            </a:r>
            <a:r>
              <a:rPr sz="600" spc="-10" dirty="0">
                <a:solidFill>
                  <a:srgbClr val="785954"/>
                </a:solidFill>
                <a:latin typeface="ＭＳ Ｐゴシック"/>
                <a:cs typeface="ＭＳ Ｐゴシック"/>
              </a:rPr>
              <a:t>ャ</a:t>
            </a:r>
            <a:r>
              <a:rPr sz="600" spc="-5" dirty="0">
                <a:solidFill>
                  <a:srgbClr val="785954"/>
                </a:solidFill>
                <a:latin typeface="ＭＳ Ｐゴシック"/>
                <a:cs typeface="ＭＳ Ｐゴシック"/>
              </a:rPr>
              <a:t>プ</a:t>
            </a:r>
            <a:r>
              <a:rPr sz="600" spc="5" dirty="0">
                <a:solidFill>
                  <a:srgbClr val="785954"/>
                </a:solidFill>
                <a:latin typeface="ＭＳ Ｐゴシック"/>
                <a:cs typeface="ＭＳ Ｐゴシック"/>
              </a:rPr>
              <a:t>シ</a:t>
            </a:r>
            <a:r>
              <a:rPr sz="600" dirty="0">
                <a:solidFill>
                  <a:srgbClr val="785954"/>
                </a:solidFill>
                <a:latin typeface="ＭＳ Ｐゴシック"/>
                <a:cs typeface="ＭＳ Ｐゴシック"/>
              </a:rPr>
              <a:t>ョ</a:t>
            </a:r>
            <a:r>
              <a:rPr sz="600" spc="-5" dirty="0">
                <a:solidFill>
                  <a:srgbClr val="785954"/>
                </a:solidFill>
                <a:latin typeface="ＭＳ Ｐゴシック"/>
                <a:cs typeface="ＭＳ Ｐゴシック"/>
              </a:rPr>
              <a:t>ン</a:t>
            </a:r>
            <a:r>
              <a:rPr sz="600" spc="10" dirty="0">
                <a:solidFill>
                  <a:srgbClr val="785954"/>
                </a:solidFill>
                <a:latin typeface="ＭＳ Ｐゴシック"/>
                <a:cs typeface="ＭＳ Ｐゴシック"/>
              </a:rPr>
              <a:t>キ</a:t>
            </a:r>
            <a:r>
              <a:rPr sz="600" spc="-10" dirty="0">
                <a:solidFill>
                  <a:srgbClr val="785954"/>
                </a:solidFill>
                <a:latin typeface="ＭＳ Ｐゴシック"/>
                <a:cs typeface="ＭＳ Ｐゴシック"/>
              </a:rPr>
              <a:t>ャ</a:t>
            </a:r>
            <a:r>
              <a:rPr sz="600" spc="-5" dirty="0">
                <a:solidFill>
                  <a:srgbClr val="785954"/>
                </a:solidFill>
                <a:latin typeface="ＭＳ Ｐゴシック"/>
                <a:cs typeface="ＭＳ Ｐゴシック"/>
              </a:rPr>
              <a:t>プ</a:t>
            </a:r>
            <a:r>
              <a:rPr sz="600" spc="5" dirty="0">
                <a:solidFill>
                  <a:srgbClr val="785954"/>
                </a:solidFill>
                <a:latin typeface="ＭＳ Ｐゴシック"/>
                <a:cs typeface="ＭＳ Ｐゴシック"/>
              </a:rPr>
              <a:t>シ</a:t>
            </a:r>
            <a:r>
              <a:rPr sz="600" dirty="0">
                <a:solidFill>
                  <a:srgbClr val="785954"/>
                </a:solidFill>
                <a:latin typeface="ＭＳ Ｐゴシック"/>
                <a:cs typeface="ＭＳ Ｐゴシック"/>
              </a:rPr>
              <a:t>ョ</a:t>
            </a:r>
            <a:r>
              <a:rPr sz="600" spc="-5" dirty="0">
                <a:solidFill>
                  <a:srgbClr val="785954"/>
                </a:solidFill>
                <a:latin typeface="ＭＳ Ｐゴシック"/>
                <a:cs typeface="ＭＳ Ｐゴシック"/>
              </a:rPr>
              <a:t>ン</a:t>
            </a:r>
            <a:r>
              <a:rPr sz="600" spc="10" dirty="0">
                <a:solidFill>
                  <a:srgbClr val="785954"/>
                </a:solidFill>
                <a:latin typeface="ＭＳ Ｐゴシック"/>
                <a:cs typeface="ＭＳ Ｐゴシック"/>
              </a:rPr>
              <a:t>キ</a:t>
            </a:r>
            <a:r>
              <a:rPr sz="600" spc="-10" dirty="0">
                <a:solidFill>
                  <a:srgbClr val="785954"/>
                </a:solidFill>
                <a:latin typeface="ＭＳ Ｐゴシック"/>
                <a:cs typeface="ＭＳ Ｐゴシック"/>
              </a:rPr>
              <a:t>ャ</a:t>
            </a:r>
            <a:r>
              <a:rPr sz="600" spc="-5" dirty="0">
                <a:solidFill>
                  <a:srgbClr val="785954"/>
                </a:solidFill>
                <a:latin typeface="ＭＳ Ｐゴシック"/>
                <a:cs typeface="ＭＳ Ｐゴシック"/>
              </a:rPr>
              <a:t>プ</a:t>
            </a:r>
            <a:r>
              <a:rPr sz="600" spc="5" dirty="0">
                <a:solidFill>
                  <a:srgbClr val="785954"/>
                </a:solidFill>
                <a:latin typeface="ＭＳ Ｐゴシック"/>
                <a:cs typeface="ＭＳ Ｐゴシック"/>
              </a:rPr>
              <a:t>シ</a:t>
            </a:r>
            <a:r>
              <a:rPr sz="600" dirty="0">
                <a:solidFill>
                  <a:srgbClr val="785954"/>
                </a:solidFill>
                <a:latin typeface="ＭＳ Ｐゴシック"/>
                <a:cs typeface="ＭＳ Ｐゴシック"/>
              </a:rPr>
              <a:t>ョ </a:t>
            </a:r>
            <a:r>
              <a:rPr sz="600" spc="-5" dirty="0">
                <a:solidFill>
                  <a:srgbClr val="785954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ン</a:t>
            </a:r>
            <a:r>
              <a:rPr sz="600" spc="15" dirty="0">
                <a:solidFill>
                  <a:srgbClr val="785954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キ</a:t>
            </a:r>
            <a:r>
              <a:rPr sz="600" spc="-10" dirty="0">
                <a:solidFill>
                  <a:srgbClr val="785954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ャ</a:t>
            </a:r>
            <a:r>
              <a:rPr sz="600" spc="-5" dirty="0">
                <a:solidFill>
                  <a:srgbClr val="785954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プ</a:t>
            </a:r>
            <a:r>
              <a:rPr sz="600" spc="10" dirty="0">
                <a:solidFill>
                  <a:srgbClr val="785954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シ</a:t>
            </a:r>
            <a:r>
              <a:rPr sz="600" dirty="0">
                <a:solidFill>
                  <a:srgbClr val="785954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ョ</a:t>
            </a:r>
            <a:r>
              <a:rPr sz="600" spc="-5" dirty="0">
                <a:solidFill>
                  <a:srgbClr val="785954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ン</a:t>
            </a:r>
            <a:r>
              <a:rPr sz="600" spc="15" dirty="0">
                <a:solidFill>
                  <a:srgbClr val="785954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キ</a:t>
            </a:r>
            <a:r>
              <a:rPr sz="600" spc="-10" dirty="0">
                <a:solidFill>
                  <a:srgbClr val="785954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ャ</a:t>
            </a:r>
            <a:r>
              <a:rPr sz="600" spc="-5" dirty="0">
                <a:solidFill>
                  <a:srgbClr val="785954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プ</a:t>
            </a:r>
            <a:r>
              <a:rPr sz="600" spc="10" dirty="0">
                <a:solidFill>
                  <a:srgbClr val="785954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シ</a:t>
            </a:r>
            <a:r>
              <a:rPr sz="600" dirty="0">
                <a:solidFill>
                  <a:srgbClr val="785954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ョン</a:t>
            </a:r>
            <a:endParaRPr sz="600" dirty="0">
              <a:solidFill>
                <a:prstClr val="black"/>
              </a:solidFill>
              <a:latin typeface="HGPｺﾞｼｯｸM" panose="020B0600000000000000" pitchFamily="50" charset="-128"/>
              <a:ea typeface="HGPｺﾞｼｯｸM" panose="020B0600000000000000" pitchFamily="50" charset="-128"/>
              <a:cs typeface="ＭＳ Ｐゴシック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340524" y="1841174"/>
            <a:ext cx="624114" cy="285074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/>
          <a:p>
            <a:pPr marL="12699" defTabSz="914309">
              <a:spcBef>
                <a:spcPts val="100"/>
              </a:spcBef>
            </a:pPr>
            <a:r>
              <a:rPr sz="1700" spc="114" dirty="0">
                <a:solidFill>
                  <a:srgbClr val="785954"/>
                </a:solidFill>
                <a:latin typeface="HGP明朝E"/>
                <a:cs typeface="HGP明朝E"/>
              </a:rPr>
              <a:t>パ</a:t>
            </a:r>
            <a:r>
              <a:rPr sz="1700" spc="135" dirty="0">
                <a:solidFill>
                  <a:srgbClr val="785954"/>
                </a:solidFill>
                <a:latin typeface="HGP明朝E"/>
                <a:cs typeface="HGP明朝E"/>
              </a:rPr>
              <a:t>ス</a:t>
            </a:r>
            <a:r>
              <a:rPr sz="1700" dirty="0">
                <a:solidFill>
                  <a:srgbClr val="785954"/>
                </a:solidFill>
                <a:latin typeface="HGP明朝E"/>
                <a:cs typeface="HGP明朝E"/>
              </a:rPr>
              <a:t>タ</a:t>
            </a:r>
            <a:endParaRPr sz="1700" dirty="0">
              <a:solidFill>
                <a:prstClr val="black"/>
              </a:solidFill>
              <a:latin typeface="HGP明朝E"/>
              <a:cs typeface="HGP明朝E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729032" y="605155"/>
            <a:ext cx="1463462" cy="653930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/>
          <a:p>
            <a:pPr marL="278102" marR="5079" indent="-266038" defTabSz="914309">
              <a:lnSpc>
                <a:spcPts val="2480"/>
              </a:lnSpc>
              <a:spcBef>
                <a:spcPts val="100"/>
              </a:spcBef>
              <a:tabLst>
                <a:tab pos="493346" algn="l"/>
                <a:tab pos="764464" algn="l"/>
              </a:tabLst>
            </a:pPr>
            <a:r>
              <a:rPr sz="1950" spc="10" dirty="0">
                <a:solidFill>
                  <a:srgbClr val="785954"/>
                </a:solidFill>
                <a:latin typeface="HGP明朝E"/>
                <a:cs typeface="HGP明朝E"/>
              </a:rPr>
              <a:t>a</a:t>
            </a:r>
            <a:r>
              <a:rPr sz="1950" spc="-390" dirty="0">
                <a:solidFill>
                  <a:srgbClr val="785954"/>
                </a:solidFill>
                <a:latin typeface="HGP明朝E"/>
                <a:cs typeface="HGP明朝E"/>
              </a:rPr>
              <a:t> </a:t>
            </a:r>
            <a:r>
              <a:rPr sz="1950" spc="25" dirty="0">
                <a:solidFill>
                  <a:srgbClr val="785954"/>
                </a:solidFill>
                <a:latin typeface="HGP明朝E"/>
                <a:cs typeface="HGP明朝E"/>
              </a:rPr>
              <a:t>m	</a:t>
            </a:r>
            <a:r>
              <a:rPr sz="1950" spc="110" dirty="0">
                <a:solidFill>
                  <a:srgbClr val="785954"/>
                </a:solidFill>
                <a:latin typeface="HGP明朝E"/>
                <a:cs typeface="HGP明朝E"/>
              </a:rPr>
              <a:t>00</a:t>
            </a:r>
            <a:r>
              <a:rPr sz="1950" spc="-495" dirty="0">
                <a:solidFill>
                  <a:srgbClr val="785954"/>
                </a:solidFill>
                <a:latin typeface="HGP明朝E"/>
                <a:cs typeface="HGP明朝E"/>
              </a:rPr>
              <a:t> </a:t>
            </a:r>
            <a:r>
              <a:rPr sz="1950" dirty="0">
                <a:solidFill>
                  <a:srgbClr val="785954"/>
                </a:solidFill>
                <a:latin typeface="HGP明朝E"/>
                <a:cs typeface="HGP明朝E"/>
              </a:rPr>
              <a:t>:</a:t>
            </a:r>
            <a:r>
              <a:rPr sz="1950" spc="-490" dirty="0">
                <a:solidFill>
                  <a:srgbClr val="785954"/>
                </a:solidFill>
                <a:latin typeface="HGP明朝E"/>
                <a:cs typeface="HGP明朝E"/>
              </a:rPr>
              <a:t> </a:t>
            </a:r>
            <a:r>
              <a:rPr sz="1950" spc="180" dirty="0">
                <a:solidFill>
                  <a:srgbClr val="785954"/>
                </a:solidFill>
                <a:latin typeface="HGP明朝E"/>
                <a:cs typeface="HGP明朝E"/>
              </a:rPr>
              <a:t>00</a:t>
            </a:r>
            <a:r>
              <a:rPr sz="1950" spc="25" dirty="0">
                <a:solidFill>
                  <a:srgbClr val="785954"/>
                </a:solidFill>
                <a:latin typeface="HGP明朝E"/>
                <a:cs typeface="HGP明朝E"/>
              </a:rPr>
              <a:t>〜 </a:t>
            </a:r>
            <a:r>
              <a:rPr sz="1950" spc="110" dirty="0">
                <a:solidFill>
                  <a:srgbClr val="785954"/>
                </a:solidFill>
                <a:latin typeface="HGP明朝E"/>
                <a:cs typeface="HGP明朝E"/>
              </a:rPr>
              <a:t>pm	00</a:t>
            </a:r>
            <a:r>
              <a:rPr sz="1950" spc="-500" dirty="0">
                <a:solidFill>
                  <a:srgbClr val="785954"/>
                </a:solidFill>
                <a:latin typeface="HGP明朝E"/>
                <a:cs typeface="HGP明朝E"/>
              </a:rPr>
              <a:t> </a:t>
            </a:r>
            <a:r>
              <a:rPr sz="1950" dirty="0">
                <a:solidFill>
                  <a:srgbClr val="785954"/>
                </a:solidFill>
                <a:latin typeface="HGP明朝E"/>
                <a:cs typeface="HGP明朝E"/>
              </a:rPr>
              <a:t>:</a:t>
            </a:r>
            <a:r>
              <a:rPr sz="1950" spc="-495" dirty="0">
                <a:solidFill>
                  <a:srgbClr val="785954"/>
                </a:solidFill>
                <a:latin typeface="HGP明朝E"/>
                <a:cs typeface="HGP明朝E"/>
              </a:rPr>
              <a:t> </a:t>
            </a:r>
            <a:r>
              <a:rPr sz="1950" spc="110" dirty="0">
                <a:solidFill>
                  <a:srgbClr val="785954"/>
                </a:solidFill>
                <a:latin typeface="HGP明朝E"/>
                <a:cs typeface="HGP明朝E"/>
              </a:rPr>
              <a:t>00</a:t>
            </a:r>
            <a:endParaRPr sz="1950" dirty="0">
              <a:solidFill>
                <a:prstClr val="black"/>
              </a:solidFill>
              <a:latin typeface="HGP明朝E"/>
              <a:cs typeface="HGP明朝E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76638" y="605155"/>
            <a:ext cx="1446926" cy="653930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/>
          <a:p>
            <a:pPr marL="12699" marR="5079" defTabSz="914309">
              <a:lnSpc>
                <a:spcPts val="2480"/>
              </a:lnSpc>
              <a:spcBef>
                <a:spcPts val="100"/>
              </a:spcBef>
            </a:pPr>
            <a:r>
              <a:rPr sz="1950" spc="150" dirty="0">
                <a:solidFill>
                  <a:srgbClr val="785954"/>
                </a:solidFill>
                <a:latin typeface="HGP明朝E"/>
                <a:cs typeface="HGP明朝E"/>
              </a:rPr>
              <a:t>ラ</a:t>
            </a:r>
            <a:r>
              <a:rPr sz="1950" spc="215" dirty="0">
                <a:solidFill>
                  <a:srgbClr val="785954"/>
                </a:solidFill>
                <a:latin typeface="HGP明朝E"/>
                <a:cs typeface="HGP明朝E"/>
              </a:rPr>
              <a:t>ン</a:t>
            </a:r>
            <a:r>
              <a:rPr sz="1950" spc="155" dirty="0">
                <a:solidFill>
                  <a:srgbClr val="785954"/>
                </a:solidFill>
                <a:latin typeface="HGP明朝E"/>
                <a:cs typeface="HGP明朝E"/>
              </a:rPr>
              <a:t>チ</a:t>
            </a:r>
            <a:r>
              <a:rPr sz="1950" spc="50" dirty="0">
                <a:solidFill>
                  <a:srgbClr val="785954"/>
                </a:solidFill>
                <a:latin typeface="HGP明朝E"/>
                <a:cs typeface="HGP明朝E"/>
              </a:rPr>
              <a:t>タ</a:t>
            </a:r>
            <a:r>
              <a:rPr sz="1950" spc="60" dirty="0">
                <a:solidFill>
                  <a:srgbClr val="785954"/>
                </a:solidFill>
                <a:latin typeface="HGP明朝E"/>
                <a:cs typeface="HGP明朝E"/>
              </a:rPr>
              <a:t>イ</a:t>
            </a:r>
            <a:r>
              <a:rPr sz="1950" spc="15" dirty="0">
                <a:solidFill>
                  <a:srgbClr val="785954"/>
                </a:solidFill>
                <a:latin typeface="HGP明朝E"/>
                <a:cs typeface="HGP明朝E"/>
              </a:rPr>
              <a:t>ム </a:t>
            </a:r>
            <a:r>
              <a:rPr sz="1950" spc="254" dirty="0">
                <a:solidFill>
                  <a:srgbClr val="785954"/>
                </a:solidFill>
                <a:latin typeface="HGP明朝E"/>
                <a:cs typeface="HGP明朝E"/>
              </a:rPr>
              <a:t>メ</a:t>
            </a:r>
            <a:r>
              <a:rPr sz="1950" spc="280" dirty="0">
                <a:solidFill>
                  <a:srgbClr val="785954"/>
                </a:solidFill>
                <a:latin typeface="HGP明朝E"/>
                <a:cs typeface="HGP明朝E"/>
              </a:rPr>
              <a:t>ニ</a:t>
            </a:r>
            <a:r>
              <a:rPr sz="1950" spc="125" dirty="0">
                <a:solidFill>
                  <a:srgbClr val="785954"/>
                </a:solidFill>
                <a:latin typeface="HGP明朝E"/>
                <a:cs typeface="HGP明朝E"/>
              </a:rPr>
              <a:t>ュー</a:t>
            </a:r>
            <a:endParaRPr sz="1950" dirty="0">
              <a:solidFill>
                <a:prstClr val="black"/>
              </a:solidFill>
              <a:latin typeface="HGP明朝E"/>
              <a:cs typeface="HGP明朝E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572305" y="1841174"/>
            <a:ext cx="580306" cy="285074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/>
          <a:p>
            <a:pPr marL="12699" defTabSz="914309">
              <a:spcBef>
                <a:spcPts val="100"/>
              </a:spcBef>
            </a:pPr>
            <a:r>
              <a:rPr sz="1700" spc="90" dirty="0">
                <a:solidFill>
                  <a:srgbClr val="785954"/>
                </a:solidFill>
                <a:latin typeface="HGP明朝E"/>
                <a:cs typeface="HGP明朝E"/>
              </a:rPr>
              <a:t>ラ</a:t>
            </a:r>
            <a:r>
              <a:rPr sz="1700" spc="150" dirty="0">
                <a:solidFill>
                  <a:srgbClr val="785954"/>
                </a:solidFill>
                <a:latin typeface="HGP明朝E"/>
                <a:cs typeface="HGP明朝E"/>
              </a:rPr>
              <a:t>イ</a:t>
            </a:r>
            <a:r>
              <a:rPr sz="1700" dirty="0">
                <a:solidFill>
                  <a:srgbClr val="785954"/>
                </a:solidFill>
                <a:latin typeface="HGP明朝E"/>
                <a:cs typeface="HGP明朝E"/>
              </a:rPr>
              <a:t>ス</a:t>
            </a:r>
            <a:endParaRPr sz="1700" dirty="0">
              <a:solidFill>
                <a:prstClr val="black"/>
              </a:solidFill>
              <a:latin typeface="HGP明朝E"/>
              <a:cs typeface="HGP明朝E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771947" y="1841174"/>
            <a:ext cx="713161" cy="274432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/>
          <a:p>
            <a:pPr marL="12699" defTabSz="914309">
              <a:spcBef>
                <a:spcPts val="100"/>
              </a:spcBef>
            </a:pPr>
            <a:r>
              <a:rPr sz="1700" spc="210" dirty="0">
                <a:solidFill>
                  <a:srgbClr val="785954"/>
                </a:solidFill>
                <a:latin typeface="HGP明朝E"/>
                <a:cs typeface="HGP明朝E"/>
              </a:rPr>
              <a:t>セ</a:t>
            </a:r>
            <a:r>
              <a:rPr sz="1700" spc="125" dirty="0">
                <a:solidFill>
                  <a:srgbClr val="785954"/>
                </a:solidFill>
                <a:latin typeface="HGP明朝E"/>
                <a:cs typeface="HGP明朝E"/>
              </a:rPr>
              <a:t>ット</a:t>
            </a:r>
            <a:endParaRPr sz="1700" dirty="0">
              <a:solidFill>
                <a:prstClr val="black"/>
              </a:solidFill>
              <a:latin typeface="HGP明朝E"/>
              <a:cs typeface="HGP明朝E"/>
            </a:endParaRPr>
          </a:p>
        </p:txBody>
      </p:sp>
    </p:spTree>
    <p:extLst>
      <p:ext uri="{BB962C8B-B14F-4D97-AF65-F5344CB8AC3E}">
        <p14:creationId xmlns:p14="http://schemas.microsoft.com/office/powerpoint/2010/main" val="3761884809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none" lIns="0" tIns="0" rIns="0" bIns="0" anchor="ctr" anchorCtr="0">
        <a:spAutoFit/>
      </a:bodyPr>
      <a:lstStyle>
        <a:defPPr fontAlgn="ctr">
          <a:defRPr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</a:spDef>
    <a:txDef>
      <a:spPr>
        <a:noFill/>
      </a:spPr>
      <a:bodyPr wrap="square" lIns="0" tIns="0" rIns="0" bIns="0" rtlCol="0" anchor="ctr" anchorCtr="0">
        <a:spAutoFit/>
      </a:bodyPr>
      <a:lstStyle>
        <a:defPPr fontAlgn="ctr">
          <a:defRPr sz="1800" dirty="0" smtClean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デザインの設定">
  <a:themeElements>
    <a:clrScheme name="スカイ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インスピレーション">
      <a:maj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315</Words>
  <Application>Microsoft Office PowerPoint</Application>
  <PresentationFormat>ユーザー設定</PresentationFormat>
  <Paragraphs>150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11</vt:i4>
      </vt:variant>
      <vt:variant>
        <vt:lpstr>テーマ</vt:lpstr>
      </vt:variant>
      <vt:variant>
        <vt:i4>3</vt:i4>
      </vt:variant>
      <vt:variant>
        <vt:lpstr>スライド タイトル</vt:lpstr>
      </vt:variant>
      <vt:variant>
        <vt:i4>2</vt:i4>
      </vt:variant>
    </vt:vector>
  </HeadingPairs>
  <TitlesOfParts>
    <vt:vector size="16" baseType="lpstr">
      <vt:lpstr>HGPｺﾞｼｯｸM</vt:lpstr>
      <vt:lpstr>HGP明朝E</vt:lpstr>
      <vt:lpstr>HG丸ｺﾞｼｯｸM-PRO</vt:lpstr>
      <vt:lpstr>HG明朝B</vt:lpstr>
      <vt:lpstr>ＭＳ Ｐゴシック</vt:lpstr>
      <vt:lpstr>ＭＳ Ｐ明朝</vt:lpstr>
      <vt:lpstr>News Gothic MT</vt:lpstr>
      <vt:lpstr>メイリオ</vt:lpstr>
      <vt:lpstr>Arial</vt:lpstr>
      <vt:lpstr>Calibri</vt:lpstr>
      <vt:lpstr>Calibri Light</vt:lpstr>
      <vt:lpstr>1_ガイド入りテンプレートサンプル20130531三木さん</vt:lpstr>
      <vt:lpstr>デザインの設定</vt:lpstr>
      <vt:lpstr>1_Office Theme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2017-01-20T02:56:24Z</dcterms:created>
  <dcterms:modified xsi:type="dcterms:W3CDTF">2018-02-27T01:02:32Z</dcterms:modified>
</cp:coreProperties>
</file>