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  <p:sldMasterId id="2147483689" r:id="rId2"/>
    <p:sldMasterId id="2147483700" r:id="rId3"/>
  </p:sldMasterIdLst>
  <p:notesMasterIdLst>
    <p:notesMasterId r:id="rId6"/>
  </p:notesMasterIdLst>
  <p:handoutMasterIdLst>
    <p:handoutMasterId r:id="rId7"/>
  </p:handoutMasterIdLst>
  <p:sldIdLst>
    <p:sldId id="260" r:id="rId4"/>
    <p:sldId id="269" r:id="rId5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B0"/>
    <a:srgbClr val="FF0000"/>
    <a:srgbClr val="E65727"/>
    <a:srgbClr val="923186"/>
    <a:srgbClr val="489D2F"/>
    <a:srgbClr val="DC2A6B"/>
    <a:srgbClr val="B0D2DF"/>
    <a:srgbClr val="EDACB7"/>
    <a:srgbClr val="FAF4B2"/>
    <a:srgbClr val="FFF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2018/2/27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図プレースホルダー 7"/>
          <p:cNvSpPr>
            <a:spLocks noGrp="1"/>
          </p:cNvSpPr>
          <p:nvPr>
            <p:ph type="pic" sz="quarter" idx="11" hasCustomPrompt="1"/>
          </p:nvPr>
        </p:nvSpPr>
        <p:spPr>
          <a:xfrm>
            <a:off x="365570" y="1"/>
            <a:ext cx="7119493" cy="3444288"/>
          </a:xfrm>
          <a:prstGeom prst="rect">
            <a:avLst/>
          </a:prstGeom>
        </p:spPr>
        <p:txBody>
          <a:bodyPr vert="horz" anchor="ctr"/>
          <a:lstStyle>
            <a:lvl1pPr algn="ctr">
              <a:defRPr sz="2000"/>
            </a:lvl1pPr>
          </a:lstStyle>
          <a:p>
            <a:r>
              <a:rPr kumimoji="1" lang="ja-JP" altLang="en-US" dirty="0" smtClean="0"/>
              <a:t>写真を入れて最背面へ配置してください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50" b="0" i="0">
                <a:solidFill>
                  <a:schemeClr val="bg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308674"/>
          </a:xfr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308674"/>
          </a:xfr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2/27/2018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308674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787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8" r:id="rId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5309" y="858620"/>
            <a:ext cx="6371308" cy="3924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50" b="0" i="0">
                <a:solidFill>
                  <a:schemeClr val="bg1"/>
                </a:solidFill>
                <a:latin typeface="メイリオ"/>
                <a:cs typeface="メイリオ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9096" y="2508774"/>
            <a:ext cx="700373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5855" y="10144173"/>
            <a:ext cx="2490217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endParaRPr lang="ja-JP" alt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9096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1D8BD707-D9CF-40AE-B4C6-C98DA3205C09}" type="datetimeFigureOut">
              <a:rPr lang="en-US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2/27/2018</a:t>
            </a:fld>
            <a:endParaRPr lang="en-US" sz="18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602988" y="10144173"/>
            <a:ext cx="1789843" cy="2769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09"/>
            <a:fld id="{B6F15528-21DE-4FAA-801E-634DDDAF4B2B}" type="slidenum">
              <a:rPr lang="en-US" altLang="ja-JP" sz="1800" smtClean="0">
                <a:solidFill>
                  <a:prstClr val="black">
                    <a:tint val="75000"/>
                  </a:prstClr>
                </a:solidFill>
              </a:rPr>
              <a:pPr defTabSz="914309"/>
              <a:t>‹#›</a:t>
            </a:fld>
            <a:endParaRPr lang="en-US" altLang="ja-JP" sz="180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3" name="図 4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2" t="1413" r="1732" b="1341"/>
          <a:stretch/>
        </p:blipFill>
        <p:spPr>
          <a:xfrm>
            <a:off x="-6351" y="-7620"/>
            <a:ext cx="7778751" cy="1091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64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154">
        <a:defRPr>
          <a:latin typeface="+mn-lt"/>
          <a:ea typeface="+mn-ea"/>
          <a:cs typeface="+mn-cs"/>
        </a:defRPr>
      </a:lvl2pPr>
      <a:lvl3pPr marL="914309">
        <a:defRPr>
          <a:latin typeface="+mn-lt"/>
          <a:ea typeface="+mn-ea"/>
          <a:cs typeface="+mn-cs"/>
        </a:defRPr>
      </a:lvl3pPr>
      <a:lvl4pPr marL="1371463">
        <a:defRPr>
          <a:latin typeface="+mn-lt"/>
          <a:ea typeface="+mn-ea"/>
          <a:cs typeface="+mn-cs"/>
        </a:defRPr>
      </a:lvl4pPr>
      <a:lvl5pPr marL="1828617">
        <a:defRPr>
          <a:latin typeface="+mn-lt"/>
          <a:ea typeface="+mn-ea"/>
          <a:cs typeface="+mn-cs"/>
        </a:defRPr>
      </a:lvl5pPr>
      <a:lvl6pPr marL="2285771">
        <a:defRPr>
          <a:latin typeface="+mn-lt"/>
          <a:ea typeface="+mn-ea"/>
          <a:cs typeface="+mn-cs"/>
        </a:defRPr>
      </a:lvl6pPr>
      <a:lvl7pPr marL="2742926">
        <a:defRPr>
          <a:latin typeface="+mn-lt"/>
          <a:ea typeface="+mn-ea"/>
          <a:cs typeface="+mn-cs"/>
        </a:defRPr>
      </a:lvl7pPr>
      <a:lvl8pPr marL="3200080">
        <a:defRPr>
          <a:latin typeface="+mn-lt"/>
          <a:ea typeface="+mn-ea"/>
          <a:cs typeface="+mn-cs"/>
        </a:defRPr>
      </a:lvl8pPr>
      <a:lvl9pPr marL="3657234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73" y="541194"/>
            <a:ext cx="6699518" cy="1624587"/>
          </a:xfrm>
          <a:prstGeom prst="rect">
            <a:avLst/>
          </a:prstGeom>
        </p:spPr>
      </p:pic>
      <p:sp>
        <p:nvSpPr>
          <p:cNvPr id="39" name="bk object 24"/>
          <p:cNvSpPr/>
          <p:nvPr/>
        </p:nvSpPr>
        <p:spPr>
          <a:xfrm>
            <a:off x="540218" y="10348479"/>
            <a:ext cx="6698810" cy="0"/>
          </a:xfrm>
          <a:custGeom>
            <a:avLst/>
            <a:gdLst/>
            <a:ahLst/>
            <a:cxnLst/>
            <a:rect l="l" t="t" r="r" b="b"/>
            <a:pathLst>
              <a:path w="6696075">
                <a:moveTo>
                  <a:pt x="0" y="0"/>
                </a:moveTo>
                <a:lnTo>
                  <a:pt x="6695998" y="0"/>
                </a:lnTo>
              </a:path>
            </a:pathLst>
          </a:custGeom>
          <a:ln w="36004">
            <a:solidFill>
              <a:srgbClr val="3CB4E7"/>
            </a:solidFill>
          </a:ln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46" name="bk object 25"/>
          <p:cNvSpPr/>
          <p:nvPr/>
        </p:nvSpPr>
        <p:spPr>
          <a:xfrm>
            <a:off x="540218" y="2776952"/>
            <a:ext cx="6698810" cy="0"/>
          </a:xfrm>
          <a:custGeom>
            <a:avLst/>
            <a:gdLst/>
            <a:ahLst/>
            <a:cxnLst/>
            <a:rect l="l" t="t" r="r" b="b"/>
            <a:pathLst>
              <a:path w="6696075">
                <a:moveTo>
                  <a:pt x="0" y="0"/>
                </a:moveTo>
                <a:lnTo>
                  <a:pt x="6695998" y="0"/>
                </a:lnTo>
              </a:path>
            </a:pathLst>
          </a:custGeom>
          <a:ln w="36004">
            <a:solidFill>
              <a:srgbClr val="3CB4E7"/>
            </a:solidFill>
          </a:ln>
        </p:spPr>
        <p:txBody>
          <a:bodyPr wrap="square" lIns="0" tIns="0" rIns="0" bIns="0" rtlCol="0"/>
          <a:lstStyle/>
          <a:p>
            <a:pPr defTabSz="914309"/>
            <a:endParaRPr sz="1800" smtClean="0">
              <a:solidFill>
                <a:prstClr val="black"/>
              </a:solidFill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529187" y="2876363"/>
            <a:ext cx="6900313" cy="7472115"/>
          </a:xfrm>
          <a:prstGeom prst="rect">
            <a:avLst/>
          </a:prstGeom>
        </p:spPr>
        <p:txBody>
          <a:bodyPr vert="horz" wrap="square" lIns="0" tIns="0" rIns="0" bIns="0" numCol="3" spcCol="72000" rtlCol="0">
            <a:noAutofit/>
          </a:bodyPr>
          <a:lstStyle/>
          <a:p>
            <a:pPr defTabSz="914309">
              <a:lnSpc>
                <a:spcPct val="120000"/>
              </a:lnSpc>
              <a:spcBef>
                <a:spcPts val="335"/>
              </a:spcBef>
            </a:pPr>
            <a:r>
              <a:rPr sz="1450" spc="-5" dirty="0">
                <a:solidFill>
                  <a:srgbClr val="009BDB"/>
                </a:solidFill>
                <a:latin typeface="HGPｺﾞｼｯｸE"/>
                <a:cs typeface="HGPｺﾞｼｯｸE"/>
              </a:rPr>
              <a:t>小</a:t>
            </a:r>
            <a:r>
              <a:rPr sz="1450" spc="65" dirty="0">
                <a:solidFill>
                  <a:srgbClr val="009BDB"/>
                </a:solidFill>
                <a:latin typeface="HGPｺﾞｼｯｸE"/>
                <a:cs typeface="HGPｺﾞｼｯｸE"/>
              </a:rPr>
              <a:t>見</a:t>
            </a:r>
            <a:r>
              <a:rPr sz="1450" spc="25" dirty="0">
                <a:solidFill>
                  <a:srgbClr val="009BDB"/>
                </a:solidFill>
                <a:latin typeface="HGPｺﾞｼｯｸE"/>
                <a:cs typeface="HGPｺﾞｼｯｸE"/>
              </a:rPr>
              <a:t>出</a:t>
            </a:r>
            <a:r>
              <a:rPr sz="1450" spc="60" dirty="0">
                <a:solidFill>
                  <a:srgbClr val="009BDB"/>
                </a:solidFill>
                <a:latin typeface="HGPｺﾞｼｯｸE"/>
                <a:cs typeface="HGPｺﾞｼｯｸE"/>
              </a:rPr>
              <a:t>し</a:t>
            </a:r>
            <a:r>
              <a:rPr sz="1450" spc="-25" dirty="0">
                <a:solidFill>
                  <a:srgbClr val="009BDB"/>
                </a:solidFill>
                <a:latin typeface="HGPｺﾞｼｯｸE"/>
                <a:cs typeface="HGPｺﾞｼｯｸE"/>
              </a:rPr>
              <a:t>が</a:t>
            </a:r>
            <a:r>
              <a:rPr sz="1450" spc="-60" dirty="0">
                <a:solidFill>
                  <a:srgbClr val="009BDB"/>
                </a:solidFill>
                <a:latin typeface="HGPｺﾞｼｯｸE"/>
                <a:cs typeface="HGPｺﾞｼｯｸE"/>
              </a:rPr>
              <a:t>入</a:t>
            </a:r>
            <a:r>
              <a:rPr sz="1450" spc="25" dirty="0">
                <a:solidFill>
                  <a:srgbClr val="009BDB"/>
                </a:solidFill>
                <a:latin typeface="HGPｺﾞｼｯｸE"/>
                <a:cs typeface="HGPｺﾞｼｯｸE"/>
              </a:rPr>
              <a:t>り</a:t>
            </a:r>
            <a:r>
              <a:rPr sz="1450" spc="85" dirty="0">
                <a:solidFill>
                  <a:srgbClr val="009BDB"/>
                </a:solidFill>
                <a:latin typeface="HGPｺﾞｼｯｸE"/>
                <a:cs typeface="HGPｺﾞｼｯｸE"/>
              </a:rPr>
              <a:t>ま</a:t>
            </a:r>
            <a:r>
              <a:rPr sz="1450" spc="100" dirty="0">
                <a:solidFill>
                  <a:srgbClr val="009BDB"/>
                </a:solidFill>
                <a:latin typeface="HGPｺﾞｼｯｸE"/>
                <a:cs typeface="HGPｺﾞｼｯｸE"/>
              </a:rPr>
              <a:t>す</a:t>
            </a:r>
            <a:endParaRPr sz="1450" dirty="0">
              <a:solidFill>
                <a:prstClr val="black"/>
              </a:solidFill>
              <a:latin typeface="HGPｺﾞｼｯｸE"/>
              <a:cs typeface="HGPｺﾞｼｯｸE"/>
            </a:endParaRPr>
          </a:p>
          <a:p>
            <a:pPr marR="128892" defTabSz="914309">
              <a:lnSpc>
                <a:spcPct val="120000"/>
              </a:lnSpc>
            </a:pPr>
            <a:r>
              <a:rPr sz="1450" spc="-5" dirty="0">
                <a:solidFill>
                  <a:srgbClr val="009BDB"/>
                </a:solidFill>
                <a:latin typeface="HGPｺﾞｼｯｸE"/>
                <a:cs typeface="HGPｺﾞｼｯｸE"/>
              </a:rPr>
              <a:t>小</a:t>
            </a:r>
            <a:r>
              <a:rPr sz="1450" spc="70" dirty="0">
                <a:solidFill>
                  <a:srgbClr val="009BDB"/>
                </a:solidFill>
                <a:latin typeface="HGPｺﾞｼｯｸE"/>
                <a:cs typeface="HGPｺﾞｼｯｸE"/>
              </a:rPr>
              <a:t>見</a:t>
            </a:r>
            <a:r>
              <a:rPr sz="1450" spc="25" dirty="0">
                <a:solidFill>
                  <a:srgbClr val="009BDB"/>
                </a:solidFill>
                <a:latin typeface="HGPｺﾞｼｯｸE"/>
                <a:cs typeface="HGPｺﾞｼｯｸE"/>
              </a:rPr>
              <a:t>出</a:t>
            </a:r>
            <a:r>
              <a:rPr sz="1450" spc="65" dirty="0">
                <a:solidFill>
                  <a:srgbClr val="009BDB"/>
                </a:solidFill>
                <a:latin typeface="HGPｺﾞｼｯｸE"/>
                <a:cs typeface="HGPｺﾞｼｯｸE"/>
              </a:rPr>
              <a:t>し</a:t>
            </a:r>
            <a:r>
              <a:rPr sz="1450" spc="-25" dirty="0">
                <a:solidFill>
                  <a:srgbClr val="009BDB"/>
                </a:solidFill>
                <a:latin typeface="HGPｺﾞｼｯｸE"/>
                <a:cs typeface="HGPｺﾞｼｯｸE"/>
              </a:rPr>
              <a:t>が</a:t>
            </a:r>
            <a:r>
              <a:rPr sz="1450" spc="-60" dirty="0">
                <a:solidFill>
                  <a:srgbClr val="009BDB"/>
                </a:solidFill>
                <a:latin typeface="HGPｺﾞｼｯｸE"/>
                <a:cs typeface="HGPｺﾞｼｯｸE"/>
              </a:rPr>
              <a:t>入</a:t>
            </a:r>
            <a:r>
              <a:rPr sz="1450" spc="30" dirty="0">
                <a:solidFill>
                  <a:srgbClr val="009BDB"/>
                </a:solidFill>
                <a:latin typeface="HGPｺﾞｼｯｸE"/>
                <a:cs typeface="HGPｺﾞｼｯｸE"/>
              </a:rPr>
              <a:t>り</a:t>
            </a:r>
            <a:r>
              <a:rPr sz="1450" spc="90" dirty="0">
                <a:solidFill>
                  <a:srgbClr val="009BDB"/>
                </a:solidFill>
                <a:latin typeface="HGPｺﾞｼｯｸE"/>
                <a:cs typeface="HGPｺﾞｼｯｸE"/>
              </a:rPr>
              <a:t>ま</a:t>
            </a:r>
            <a:r>
              <a:rPr sz="1450" spc="-20" dirty="0">
                <a:solidFill>
                  <a:srgbClr val="009BDB"/>
                </a:solidFill>
                <a:latin typeface="HGPｺﾞｼｯｸE"/>
                <a:cs typeface="HGPｺﾞｼｯｸE"/>
              </a:rPr>
              <a:t>す</a:t>
            </a:r>
            <a:r>
              <a:rPr sz="1450" spc="-30" dirty="0">
                <a:solidFill>
                  <a:srgbClr val="009BDB"/>
                </a:solidFill>
                <a:latin typeface="HGPｺﾞｼｯｸE"/>
                <a:cs typeface="HGPｺﾞｼｯｸE"/>
              </a:rPr>
              <a:t>小見 </a:t>
            </a:r>
            <a:r>
              <a:rPr sz="1450" spc="25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出</a:t>
            </a:r>
            <a:r>
              <a:rPr sz="1450" spc="60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し</a:t>
            </a:r>
            <a:r>
              <a:rPr sz="1450" spc="-25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が</a:t>
            </a:r>
            <a:r>
              <a:rPr sz="1450" spc="-60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入</a:t>
            </a:r>
            <a:r>
              <a:rPr sz="1450" spc="25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り</a:t>
            </a:r>
            <a:r>
              <a:rPr sz="1450" spc="85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ま</a:t>
            </a:r>
            <a:r>
              <a:rPr sz="1450" spc="100" dirty="0" smtClean="0">
                <a:solidFill>
                  <a:srgbClr val="009BDB"/>
                </a:solidFill>
                <a:latin typeface="HGPｺﾞｼｯｸE"/>
                <a:cs typeface="HGPｺﾞｼｯｸE"/>
              </a:rPr>
              <a:t>す</a:t>
            </a:r>
            <a:endParaRPr lang="en-US" sz="1450" spc="100" dirty="0" smtClean="0">
              <a:solidFill>
                <a:srgbClr val="009BDB"/>
              </a:solidFill>
              <a:latin typeface="HGPｺﾞｼｯｸE"/>
              <a:cs typeface="HGPｺﾞｼｯｸE"/>
            </a:endParaRPr>
          </a:p>
          <a:p>
            <a:pPr marR="128892" defTabSz="914309">
              <a:lnSpc>
                <a:spcPct val="150000"/>
              </a:lnSpc>
              <a:spcBef>
                <a:spcPts val="200"/>
              </a:spcBef>
            </a:pP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  <a:spcBef>
                <a:spcPts val="600"/>
              </a:spcBef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  <a:spcBef>
                <a:spcPts val="600"/>
              </a:spcBef>
            </a:pP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  <a:spcBef>
                <a:spcPts val="600"/>
              </a:spcBef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  <a:spcBef>
                <a:spcPts val="600"/>
              </a:spcBef>
            </a:pP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  <a:spcBef>
                <a:spcPts val="600"/>
              </a:spcBef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altLang="ja-JP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defTabSz="914309">
              <a:lnSpc>
                <a:spcPct val="120000"/>
              </a:lnSpc>
              <a:spcBef>
                <a:spcPts val="1600"/>
              </a:spcBef>
            </a:pPr>
            <a:r>
              <a:rPr lang="ja-JP" altLang="en-US" sz="1450" spc="-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</a:t>
            </a:r>
            <a:r>
              <a:rPr lang="ja-JP" altLang="en-US" sz="1450" spc="6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見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8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10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  <a:endParaRPr lang="ja-JP" altLang="en-US" sz="14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HGPｺﾞｼｯｸE"/>
            </a:endParaRPr>
          </a:p>
          <a:p>
            <a:pPr marR="128892" defTabSz="914309">
              <a:lnSpc>
                <a:spcPct val="120000"/>
              </a:lnSpc>
            </a:pPr>
            <a:r>
              <a:rPr lang="ja-JP" altLang="en-US" sz="1450" spc="-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</a:t>
            </a:r>
            <a:r>
              <a:rPr lang="ja-JP" altLang="en-US" sz="1450" spc="7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見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3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9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-2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  <a:r>
              <a:rPr lang="ja-JP" altLang="en-US" sz="1450" spc="-3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小見 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8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10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</a:p>
          <a:p>
            <a:pPr marR="128892" defTabSz="914309">
              <a:lnSpc>
                <a:spcPct val="150000"/>
              </a:lnSpc>
              <a:spcBef>
                <a:spcPts val="200"/>
              </a:spcBef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ダミーテキスト本文</a:t>
            </a:r>
            <a:endParaRPr lang="ja-JP" altLang="en-US" sz="900" dirty="0">
              <a:solidFill>
                <a:prstClr val="black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endParaRPr lang="en-US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HGPｺﾞｼｯｸE"/>
            </a:endParaRPr>
          </a:p>
          <a:p>
            <a:pPr defTabSz="914309">
              <a:lnSpc>
                <a:spcPct val="120000"/>
              </a:lnSpc>
              <a:spcBef>
                <a:spcPts val="335"/>
              </a:spcBef>
            </a:pPr>
            <a:r>
              <a:rPr lang="ja-JP" altLang="en-US" sz="1450" spc="-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</a:t>
            </a:r>
            <a:r>
              <a:rPr lang="ja-JP" altLang="en-US" sz="1450" spc="6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見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8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10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  <a:endParaRPr lang="ja-JP" altLang="en-US" sz="1450" dirty="0">
              <a:solidFill>
                <a:prstClr val="black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HGPｺﾞｼｯｸE"/>
            </a:endParaRPr>
          </a:p>
          <a:p>
            <a:pPr marR="128892" defTabSz="914309">
              <a:lnSpc>
                <a:spcPct val="120000"/>
              </a:lnSpc>
            </a:pPr>
            <a:r>
              <a:rPr lang="ja-JP" altLang="en-US" sz="1450" spc="-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</a:t>
            </a:r>
            <a:r>
              <a:rPr lang="ja-JP" altLang="en-US" sz="1450" spc="7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見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3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9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-2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  <a:r>
              <a:rPr lang="ja-JP" altLang="en-US" sz="1450" spc="-3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小見 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出</a:t>
            </a:r>
            <a:r>
              <a:rPr lang="ja-JP" altLang="en-US" sz="1450" spc="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し</a:t>
            </a:r>
            <a:r>
              <a:rPr lang="ja-JP" altLang="en-US" sz="1450" spc="-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が</a:t>
            </a:r>
            <a:r>
              <a:rPr lang="ja-JP" altLang="en-US" sz="1450" spc="-6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入</a:t>
            </a:r>
            <a:r>
              <a:rPr lang="ja-JP" altLang="en-US" sz="1450" spc="2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り</a:t>
            </a:r>
            <a:r>
              <a:rPr lang="ja-JP" altLang="en-US" sz="1450" spc="85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ま</a:t>
            </a:r>
            <a:r>
              <a:rPr lang="ja-JP" altLang="en-US" sz="1450" spc="100" dirty="0">
                <a:solidFill>
                  <a:srgbClr val="009BD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HGPｺﾞｼｯｸE"/>
              </a:rPr>
              <a:t>す</a:t>
            </a:r>
          </a:p>
          <a:p>
            <a:pPr marR="128892" defTabSz="914309">
              <a:lnSpc>
                <a:spcPct val="150000"/>
              </a:lnSpc>
              <a:spcBef>
                <a:spcPts val="200"/>
              </a:spcBef>
            </a:pP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ダミーテキスト本文ダミーテキスト本文ダミーテキスト本文ダミーテキスト本文ダミーテキスト本文ダミーテキスト本文ダミーテキスト本文ダミーテキスト本文ダミーテキスト本文ダミーテキスト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ダミーテキスト本文ダミーテキスト本文ダミーテキスト本文ダミーテキスト本文ダミーテキスト本文ダミーテキスト本文ダミーテキスト本文ダミーテキスト本文ダミーテキスト本文ダミーテキスト本文</a:t>
            </a:r>
            <a:endParaRPr lang="ja-JP" altLang="en-US" sz="900" dirty="0">
              <a:solidFill>
                <a:prstClr val="black"/>
              </a:solidFill>
              <a:latin typeface="HGPｺﾞｼｯｸE"/>
              <a:cs typeface="HGPｺﾞｼｯｸE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ダミーテキスト本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文ダミーテキスト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ー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テキスト本文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</a:t>
            </a:r>
            <a:endParaRPr lang="en-US" altLang="ja-JP" sz="900" dirty="0" smtClean="0">
              <a:solidFill>
                <a:srgbClr val="231F20"/>
              </a:solidFill>
              <a:latin typeface="HG明朝B" panose="02020809000000000000" pitchFamily="17" charset="-128"/>
              <a:ea typeface="HG明朝B" panose="02020809000000000000" pitchFamily="17" charset="-128"/>
              <a:cs typeface="ＭＳ Ｐ明朝"/>
            </a:endParaRPr>
          </a:p>
          <a:p>
            <a:pPr marR="128892" defTabSz="914309">
              <a:lnSpc>
                <a:spcPct val="150000"/>
              </a:lnSpc>
            </a:pP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本文ダミーテキスト本文ダミーテキスト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</a:t>
            </a:r>
            <a:r>
              <a:rPr lang="ja-JP" altLang="en-US" sz="900" dirty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本文ダミーテキスト本文ダミーテキスト本文ダミーテキスト本文</a:t>
            </a:r>
            <a:r>
              <a:rPr lang="ja-JP" altLang="en-US" sz="900" dirty="0" smtClean="0">
                <a:solidFill>
                  <a:srgbClr val="231F20"/>
                </a:solidFill>
                <a:latin typeface="HG明朝B" panose="02020809000000000000" pitchFamily="17" charset="-128"/>
                <a:ea typeface="HG明朝B" panose="02020809000000000000" pitchFamily="17" charset="-128"/>
                <a:cs typeface="ＭＳ Ｐ明朝"/>
              </a:rPr>
              <a:t>ダミーテキスト</a:t>
            </a:r>
            <a:endParaRPr lang="ja-JP" altLang="en-US" sz="900" dirty="0">
              <a:solidFill>
                <a:prstClr val="black"/>
              </a:solidFill>
              <a:latin typeface="HGPｺﾞｼｯｸE"/>
              <a:cs typeface="HGPｺﾞｼｯｸE"/>
            </a:endParaRP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298" y="8332979"/>
            <a:ext cx="4389129" cy="1844044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578064" y="1908845"/>
            <a:ext cx="6623356" cy="14360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algn="ctr" defTabSz="914309"/>
            <a:r>
              <a:rPr sz="1125" spc="75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発</a:t>
            </a:r>
            <a:r>
              <a:rPr sz="1125" spc="-2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行</a:t>
            </a:r>
            <a:r>
              <a:rPr sz="1125" spc="2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／2018</a:t>
            </a:r>
            <a:r>
              <a:rPr sz="1125" spc="44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年</a:t>
            </a:r>
            <a:r>
              <a:rPr sz="1125" spc="7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3</a:t>
            </a:r>
            <a:r>
              <a:rPr sz="1125" spc="-2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月</a:t>
            </a:r>
            <a:r>
              <a:rPr sz="1125" spc="-7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1</a:t>
            </a:r>
            <a:r>
              <a:rPr sz="1125" spc="37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日</a:t>
            </a:r>
            <a:r>
              <a:rPr lang="ja-JP" altLang="en-US" sz="1125" spc="5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sz="1125" spc="7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発行</a:t>
            </a:r>
            <a:r>
              <a:rPr sz="1125" spc="2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者</a:t>
            </a:r>
            <a:r>
              <a:rPr sz="1125" spc="37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／</a:t>
            </a:r>
            <a:r>
              <a:rPr sz="1125" spc="37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ア</a:t>
            </a:r>
            <a:r>
              <a:rPr sz="112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125" spc="-2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ク</a:t>
            </a:r>
            <a:r>
              <a:rPr sz="1125" spc="1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ル</a:t>
            </a:r>
            <a:r>
              <a:rPr sz="1125" spc="5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ニ</a:t>
            </a:r>
            <a:r>
              <a:rPr sz="1125" spc="-8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ュ</a:t>
            </a:r>
            <a:r>
              <a:rPr sz="1125" spc="-97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ー</a:t>
            </a:r>
            <a:r>
              <a:rPr sz="1125" spc="2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ス</a:t>
            </a:r>
            <a:r>
              <a:rPr sz="1125" spc="7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レ</a:t>
            </a:r>
            <a:r>
              <a:rPr sz="112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タ</a:t>
            </a:r>
            <a:r>
              <a:rPr sz="1125" spc="5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ー</a:t>
            </a:r>
            <a:r>
              <a:rPr sz="1125" spc="7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研</a:t>
            </a:r>
            <a:r>
              <a:rPr sz="1125" spc="5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究</a:t>
            </a:r>
            <a:r>
              <a:rPr sz="1125" spc="37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会</a:t>
            </a:r>
            <a:r>
              <a:rPr lang="ja-JP" altLang="en-US" sz="1125" spc="52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sz="1125" spc="-1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〒</a:t>
            </a:r>
            <a:r>
              <a:rPr sz="1125" spc="37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135-0061</a:t>
            </a:r>
            <a:r>
              <a:rPr sz="1125" spc="75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 </a:t>
            </a:r>
            <a:r>
              <a:rPr sz="1125" spc="11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東</a:t>
            </a:r>
            <a:r>
              <a:rPr sz="1125" spc="5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京</a:t>
            </a:r>
            <a:r>
              <a:rPr sz="1125" spc="44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都</a:t>
            </a:r>
            <a:r>
              <a:rPr sz="1125" spc="112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江</a:t>
            </a:r>
            <a:r>
              <a:rPr sz="1125" spc="75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東区豊</a:t>
            </a:r>
            <a:r>
              <a:rPr sz="1125" spc="37" baseline="3703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洲</a:t>
            </a:r>
            <a:r>
              <a:rPr sz="112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3-2-3</a:t>
            </a:r>
            <a:r>
              <a:rPr lang="ja-JP" altLang="en-US" sz="1125" baseline="3703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　</a:t>
            </a:r>
            <a:r>
              <a:rPr sz="850" spc="5" dirty="0" smtClean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http</a:t>
            </a:r>
            <a:r>
              <a:rPr sz="850" spc="5" dirty="0">
                <a:solidFill>
                  <a:srgbClr val="231F2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://www.askult.com/</a:t>
            </a:r>
            <a:endParaRPr sz="8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707359" y="858496"/>
            <a:ext cx="6370381" cy="876329"/>
          </a:xfrm>
          <a:prstGeom prst="rect">
            <a:avLst/>
          </a:prstGeom>
        </p:spPr>
        <p:txBody>
          <a:bodyPr vert="horz" wrap="square" lIns="0" tIns="14602" rIns="0" bIns="0" rtlCol="0">
            <a:spAutoFit/>
          </a:bodyPr>
          <a:lstStyle/>
          <a:p>
            <a:pPr marL="4675037">
              <a:spcBef>
                <a:spcPts val="114"/>
              </a:spcBef>
            </a:pPr>
            <a:r>
              <a:rPr spc="-35" dirty="0"/>
              <a:t>V</a:t>
            </a:r>
            <a:r>
              <a:rPr spc="15" dirty="0"/>
              <a:t>OL</a:t>
            </a:r>
            <a:r>
              <a:rPr spc="-25" dirty="0"/>
              <a:t>.</a:t>
            </a:r>
            <a:r>
              <a:rPr sz="8399" spc="209" baseline="-1488" dirty="0"/>
              <a:t>01</a:t>
            </a:r>
            <a:endParaRPr sz="8399" baseline="-1488" dirty="0"/>
          </a:p>
        </p:txBody>
      </p:sp>
      <p:sp>
        <p:nvSpPr>
          <p:cNvPr id="18" name="object 18"/>
          <p:cNvSpPr txBox="1"/>
          <p:nvPr/>
        </p:nvSpPr>
        <p:spPr>
          <a:xfrm>
            <a:off x="759012" y="644655"/>
            <a:ext cx="772048" cy="262854"/>
          </a:xfrm>
          <a:prstGeom prst="rect">
            <a:avLst/>
          </a:prstGeom>
        </p:spPr>
        <p:txBody>
          <a:bodyPr vert="horz" wrap="square" lIns="0" tIns="16508" rIns="0" bIns="0" rtlCol="0">
            <a:spAutoFit/>
          </a:bodyPr>
          <a:lstStyle/>
          <a:p>
            <a:pPr defTabSz="914309">
              <a:spcBef>
                <a:spcPts val="130"/>
              </a:spcBef>
            </a:pPr>
            <a:r>
              <a:rPr sz="1600" b="1" spc="50" dirty="0">
                <a:solidFill>
                  <a:srgbClr val="231F20"/>
                </a:solidFill>
                <a:latin typeface="メイリオ"/>
                <a:cs typeface="メイリオ"/>
              </a:rPr>
              <a:t>ASKUL</a:t>
            </a:r>
            <a:endParaRPr sz="1600" dirty="0">
              <a:solidFill>
                <a:prstClr val="black"/>
              </a:solidFill>
              <a:latin typeface="メイリオ"/>
              <a:cs typeface="メイリオ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2119" y="2265191"/>
            <a:ext cx="6382726" cy="393008"/>
          </a:xfrm>
          <a:prstGeom prst="rect">
            <a:avLst/>
          </a:prstGeom>
        </p:spPr>
        <p:txBody>
          <a:bodyPr vert="horz" wrap="square" lIns="0" tIns="13968" rIns="0" bIns="0" rtlCol="0">
            <a:spAutoFit/>
          </a:bodyPr>
          <a:lstStyle/>
          <a:p>
            <a:pPr marL="12699" defTabSz="914309">
              <a:spcBef>
                <a:spcPts val="110"/>
              </a:spcBef>
            </a:pPr>
            <a:r>
              <a:rPr sz="2400" spc="55" dirty="0">
                <a:solidFill>
                  <a:srgbClr val="231F20"/>
                </a:solidFill>
                <a:latin typeface="HGP明朝E"/>
                <a:cs typeface="HGP明朝E"/>
              </a:rPr>
              <a:t>活動報告などのニュースレター</a:t>
            </a:r>
            <a:r>
              <a:rPr sz="2400" spc="50" dirty="0">
                <a:solidFill>
                  <a:srgbClr val="231F20"/>
                </a:solidFill>
                <a:latin typeface="HGP明朝E"/>
                <a:cs typeface="HGP明朝E"/>
              </a:rPr>
              <a:t>タ</a:t>
            </a:r>
            <a:r>
              <a:rPr sz="2400" spc="55" dirty="0">
                <a:solidFill>
                  <a:srgbClr val="231F20"/>
                </a:solidFill>
                <a:latin typeface="HGP明朝E"/>
                <a:cs typeface="HGP明朝E"/>
              </a:rPr>
              <a:t>イトルが入ります</a:t>
            </a:r>
            <a:endParaRPr sz="2400" dirty="0">
              <a:solidFill>
                <a:prstClr val="black"/>
              </a:solidFill>
              <a:latin typeface="HGP明朝E"/>
              <a:cs typeface="HGP明朝E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023314" y="8894698"/>
            <a:ext cx="2445069" cy="1159418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 marR="5079" algn="just" defTabSz="914309">
              <a:lnSpc>
                <a:spcPct val="141700"/>
              </a:lnSpc>
              <a:spcBef>
                <a:spcPts val="95"/>
              </a:spcBef>
            </a:pPr>
            <a:r>
              <a:rPr lang="ja-JP" altLang="en-US" sz="750" dirty="0" err="1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lang="ja-JP" altLang="en-US" sz="750" spc="-60" dirty="0" err="1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lang="ja-JP" altLang="en-US"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lang="ja-JP" altLang="en-US"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lang="ja-JP" altLang="en-US"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lang="ja-JP" altLang="en-US"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lang="ja-JP" altLang="en-US"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lang="ja-JP" altLang="en-US"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lang="ja-JP" altLang="en-US"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lang="ja-JP" altLang="en-US"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lang="ja-JP" altLang="en-US"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lang="ja-JP" altLang="en-US"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lang="ja-JP" altLang="en-US"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lang="ja-JP" altLang="en-US"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lang="ja-JP" altLang="en-US"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lang="ja-JP" altLang="en-US"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lang="ja-JP" altLang="en-US"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lang="ja-JP" altLang="en-US"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lang="ja-JP" altLang="en-US"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lang="ja-JP" altLang="en-US"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lang="ja-JP" altLang="en-US"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lang="ja-JP" altLang="en-US"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lang="ja-JP" altLang="en-US" sz="750" spc="2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2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2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spc="2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8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5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ダ</a:t>
            </a:r>
            <a:r>
              <a:rPr sz="750" spc="-4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1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2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コ</a:t>
            </a:r>
            <a:r>
              <a:rPr sz="750" spc="-6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ラ</a:t>
            </a:r>
            <a:r>
              <a:rPr sz="75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ムダ</a:t>
            </a:r>
            <a:r>
              <a:rPr sz="750" spc="-4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ミ</a:t>
            </a:r>
            <a:r>
              <a:rPr sz="750" spc="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ー</a:t>
            </a:r>
            <a:r>
              <a:rPr sz="750" spc="-1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テ</a:t>
            </a:r>
            <a:r>
              <a:rPr sz="750" spc="-2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キ</a:t>
            </a:r>
            <a:r>
              <a:rPr sz="750" spc="-65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ス</a:t>
            </a:r>
            <a:r>
              <a:rPr sz="750" spc="-90" dirty="0" smtClean="0">
                <a:solidFill>
                  <a:srgbClr val="231F2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HG丸ｺﾞｼｯｸM-PRO"/>
              </a:rPr>
              <a:t>ト</a:t>
            </a:r>
            <a:endParaRPr sz="75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  <a:cs typeface="HG丸ｺﾞｼｯｸM-PRO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624995" y="8851360"/>
            <a:ext cx="1417670" cy="1974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r" defTabSz="914309">
              <a:spcBef>
                <a:spcPts val="100"/>
              </a:spcBef>
            </a:pPr>
            <a:r>
              <a:rPr sz="600" dirty="0" err="1" smtClean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キャプションキャプション</a:t>
            </a:r>
            <a:r>
              <a:rPr lang="en-US" sz="600" dirty="0" smtClean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/>
            </a:r>
            <a:br>
              <a:rPr lang="en-US" sz="600" dirty="0" smtClean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</a:br>
            <a:r>
              <a:rPr sz="600" dirty="0" err="1" smtClean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キャプション</a:t>
            </a:r>
            <a:r>
              <a:rPr lang="ja-JP" altLang="en-US" sz="600" dirty="0">
                <a:solidFill>
                  <a:srgbClr val="231F2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  <a:cs typeface="ＭＳ ゴシック"/>
              </a:rPr>
              <a:t>キャプションキャプション</a:t>
            </a:r>
            <a:endParaRPr sz="600" dirty="0">
              <a:solidFill>
                <a:prstClr val="black"/>
              </a:solidFill>
              <a:latin typeface="HGｺﾞｼｯｸE" panose="020B0909000000000000" pitchFamily="49" charset="-128"/>
              <a:ea typeface="HGｺﾞｼｯｸE" panose="020B0909000000000000" pitchFamily="49" charset="-128"/>
              <a:cs typeface="ＭＳ ゴシック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3159997" y="8442699"/>
            <a:ext cx="3803731" cy="30008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defTabSz="914309"/>
            <a:r>
              <a:rPr sz="1950" spc="-85" dirty="0" smtClean="0">
                <a:solidFill>
                  <a:srgbClr val="FFFFFF"/>
                </a:solidFill>
                <a:latin typeface="メイリオ"/>
                <a:cs typeface="メイリオ"/>
              </a:rPr>
              <a:t>こ</a:t>
            </a:r>
            <a:r>
              <a:rPr sz="1950" spc="-80" dirty="0" smtClean="0">
                <a:solidFill>
                  <a:srgbClr val="FFFFFF"/>
                </a:solidFill>
                <a:latin typeface="メイリオ"/>
                <a:cs typeface="メイリオ"/>
              </a:rPr>
              <a:t>こ</a:t>
            </a:r>
            <a:r>
              <a:rPr sz="1950" spc="-20" dirty="0" smtClean="0">
                <a:solidFill>
                  <a:srgbClr val="FFFFFF"/>
                </a:solidFill>
                <a:latin typeface="メイリオ"/>
                <a:cs typeface="メイリオ"/>
              </a:rPr>
              <a:t>に</a:t>
            </a:r>
            <a:r>
              <a:rPr sz="1950" spc="-80" dirty="0" smtClean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1950" spc="-150" dirty="0" smtClean="0">
                <a:solidFill>
                  <a:srgbClr val="FFFFFF"/>
                </a:solidFill>
                <a:latin typeface="メイリオ"/>
                <a:cs typeface="メイリオ"/>
              </a:rPr>
              <a:t>ラ</a:t>
            </a:r>
            <a:r>
              <a:rPr sz="1950" spc="-100" dirty="0" smtClean="0">
                <a:solidFill>
                  <a:srgbClr val="FFFFFF"/>
                </a:solidFill>
                <a:latin typeface="メイリオ"/>
                <a:cs typeface="メイリオ"/>
              </a:rPr>
              <a:t>ム</a:t>
            </a:r>
            <a:r>
              <a:rPr sz="1950" spc="-60" dirty="0" smtClean="0">
                <a:solidFill>
                  <a:srgbClr val="FFFFFF"/>
                </a:solidFill>
                <a:latin typeface="メイリオ"/>
                <a:cs typeface="メイリオ"/>
              </a:rPr>
              <a:t>タ</a:t>
            </a:r>
            <a:r>
              <a:rPr sz="1950" spc="-245" dirty="0" smtClean="0">
                <a:solidFill>
                  <a:srgbClr val="FFFFFF"/>
                </a:solidFill>
                <a:latin typeface="メイリオ"/>
                <a:cs typeface="メイリオ"/>
              </a:rPr>
              <a:t>イ</a:t>
            </a:r>
            <a:r>
              <a:rPr sz="1950" spc="-90" dirty="0" smtClean="0">
                <a:solidFill>
                  <a:srgbClr val="FFFFFF"/>
                </a:solidFill>
                <a:latin typeface="メイリオ"/>
                <a:cs typeface="メイリオ"/>
              </a:rPr>
              <a:t>ト</a:t>
            </a:r>
            <a:r>
              <a:rPr sz="1950" spc="-40" dirty="0" smtClean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1950" spc="-60" dirty="0" smtClean="0">
                <a:solidFill>
                  <a:srgbClr val="FFFFFF"/>
                </a:solidFill>
                <a:latin typeface="メイリオ"/>
                <a:cs typeface="メイリオ"/>
              </a:rPr>
              <a:t>が</a:t>
            </a:r>
            <a:r>
              <a:rPr sz="1950" spc="-220" dirty="0" smtClean="0">
                <a:solidFill>
                  <a:srgbClr val="FFFFFF"/>
                </a:solidFill>
                <a:latin typeface="メイリオ"/>
                <a:cs typeface="メイリオ"/>
              </a:rPr>
              <a:t>入</a:t>
            </a:r>
            <a:r>
              <a:rPr sz="1950" spc="-114" dirty="0" smtClean="0">
                <a:solidFill>
                  <a:srgbClr val="FFFFFF"/>
                </a:solidFill>
                <a:latin typeface="メイリオ"/>
                <a:cs typeface="メイリオ"/>
              </a:rPr>
              <a:t>り</a:t>
            </a:r>
            <a:r>
              <a:rPr sz="1950" spc="5" dirty="0" smtClean="0">
                <a:solidFill>
                  <a:srgbClr val="FFFFFF"/>
                </a:solidFill>
                <a:latin typeface="メイリオ"/>
                <a:cs typeface="メイリオ"/>
              </a:rPr>
              <a:t>ま</a:t>
            </a:r>
            <a:r>
              <a:rPr sz="1950" spc="25" dirty="0" smtClean="0">
                <a:solidFill>
                  <a:srgbClr val="FFFFFF"/>
                </a:solidFill>
                <a:latin typeface="メイリオ"/>
                <a:cs typeface="メイリオ"/>
              </a:rPr>
              <a:t>す</a:t>
            </a:r>
            <a:endParaRPr sz="600" dirty="0">
              <a:solidFill>
                <a:prstClr val="black"/>
              </a:solidFill>
              <a:latin typeface="ＭＳ ゴシック"/>
              <a:cs typeface="ＭＳ ゴシック"/>
            </a:endParaRP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3" y="935244"/>
            <a:ext cx="4288545" cy="630937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552918" y="7459050"/>
            <a:ext cx="2044232" cy="1303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873648" y="3969829"/>
            <a:ext cx="2044232" cy="1303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191250" y="5817102"/>
            <a:ext cx="1047778" cy="151079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2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2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643511" y="9104912"/>
            <a:ext cx="1409752" cy="9082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</a:t>
            </a:r>
            <a:r>
              <a:rPr lang="ja-JP" altLang="en-US" sz="105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</a:t>
            </a:r>
            <a:r>
              <a:rPr lang="ja-JP" altLang="en-US" sz="105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  <a:endParaRPr kumimoji="1" lang="ja-JP" altLang="en-US" sz="105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23314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none" lIns="0" tIns="0" rIns="0" bIns="0" anchor="ctr" anchorCtr="0">
        <a:spAutoFit/>
      </a:bodyPr>
      <a:lstStyle>
        <a:defPPr fontAlgn="ctr">
          <a:defRPr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398</Words>
  <Application>Microsoft Office PowerPoint</Application>
  <PresentationFormat>ユーザー設定</PresentationFormat>
  <Paragraphs>69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8" baseType="lpstr">
      <vt:lpstr>HGPｺﾞｼｯｸE</vt:lpstr>
      <vt:lpstr>HGP明朝E</vt:lpstr>
      <vt:lpstr>HGｺﾞｼｯｸE</vt:lpstr>
      <vt:lpstr>HG丸ｺﾞｼｯｸM-PRO</vt:lpstr>
      <vt:lpstr>HG明朝B</vt:lpstr>
      <vt:lpstr>ＭＳ Ｐゴシック</vt:lpstr>
      <vt:lpstr>ＭＳ Ｐ明朝</vt:lpstr>
      <vt:lpstr>ＭＳ ゴシック</vt:lpstr>
      <vt:lpstr>News Gothic MT</vt:lpstr>
      <vt:lpstr>メイリオ</vt:lpstr>
      <vt:lpstr>Arial</vt:lpstr>
      <vt:lpstr>Calibri</vt:lpstr>
      <vt:lpstr>Calibri Light</vt:lpstr>
      <vt:lpstr>1_ガイド入りテンプレートサンプル20130531三木さん</vt:lpstr>
      <vt:lpstr>デザインの設定</vt:lpstr>
      <vt:lpstr>1_Office Theme</vt:lpstr>
      <vt:lpstr>PowerPoint プレゼンテーション</vt:lpstr>
      <vt:lpstr>VOL.01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2018-02-27T01:03:54Z</dcterms:modified>
</cp:coreProperties>
</file>