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700" r:id="rId3"/>
  </p:sldMasterIdLst>
  <p:notesMasterIdLst>
    <p:notesMasterId r:id="rId6"/>
  </p:notesMasterIdLst>
  <p:handoutMasterIdLst>
    <p:handoutMasterId r:id="rId7"/>
  </p:handoutMasterIdLst>
  <p:sldIdLst>
    <p:sldId id="260" r:id="rId4"/>
    <p:sldId id="268" r:id="rId5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B0"/>
    <a:srgbClr val="FF0000"/>
    <a:srgbClr val="E65727"/>
    <a:srgbClr val="923186"/>
    <a:srgbClr val="489D2F"/>
    <a:srgbClr val="DC2A6B"/>
    <a:srgbClr val="B0D2DF"/>
    <a:srgbClr val="EDACB7"/>
    <a:srgbClr val="FAF4B2"/>
    <a:srgbClr val="FFF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67" d="100"/>
          <a:sy n="67" d="100"/>
        </p:scale>
        <p:origin x="2004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567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9096" y="436309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2/22/2018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400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" y="4449917"/>
            <a:ext cx="7775575" cy="7879168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870" y="2381273"/>
            <a:ext cx="5233427" cy="2054356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2762059" y="9915524"/>
            <a:ext cx="3498073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900" spc="2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Please be Quiet</a:t>
            </a:r>
            <a:endParaRPr kumimoji="1" lang="ja-JP" altLang="en-US" sz="2900" spc="2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111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ＭＳ Ｐゴシック</vt:lpstr>
      <vt:lpstr>News Gothic MT</vt:lpstr>
      <vt:lpstr>メイリオ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1_Office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2018-02-22T14:42:58Z</dcterms:modified>
</cp:coreProperties>
</file>