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  <p:sldMasterId id="2147483689" r:id="rId2"/>
    <p:sldMasterId id="2147483700" r:id="rId3"/>
  </p:sldMasterIdLst>
  <p:notesMasterIdLst>
    <p:notesMasterId r:id="rId6"/>
  </p:notesMasterIdLst>
  <p:handoutMasterIdLst>
    <p:handoutMasterId r:id="rId7"/>
  </p:handoutMasterIdLst>
  <p:sldIdLst>
    <p:sldId id="260" r:id="rId4"/>
    <p:sldId id="269" r:id="rId5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B0"/>
    <a:srgbClr val="FF0000"/>
    <a:srgbClr val="E65727"/>
    <a:srgbClr val="923186"/>
    <a:srgbClr val="489D2F"/>
    <a:srgbClr val="DC2A6B"/>
    <a:srgbClr val="B0D2DF"/>
    <a:srgbClr val="EDACB7"/>
    <a:srgbClr val="FAF4B2"/>
    <a:srgbClr val="FFFD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82" d="100"/>
          <a:sy n="82" d="100"/>
        </p:scale>
        <p:origin x="272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2018/2/27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2018/2/27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図プレースホルダー 7"/>
          <p:cNvSpPr>
            <a:spLocks noGrp="1"/>
          </p:cNvSpPr>
          <p:nvPr>
            <p:ph type="pic" sz="quarter" idx="11" hasCustomPrompt="1"/>
          </p:nvPr>
        </p:nvSpPr>
        <p:spPr>
          <a:xfrm>
            <a:off x="365570" y="1"/>
            <a:ext cx="7119493" cy="3444288"/>
          </a:xfrm>
          <a:prstGeom prst="rect">
            <a:avLst/>
          </a:prstGeom>
        </p:spPr>
        <p:txBody>
          <a:bodyPr vert="horz" anchor="ctr"/>
          <a:lstStyle>
            <a:lvl1pPr algn="ctr">
              <a:defRPr sz="2000"/>
            </a:lvl1pPr>
          </a:lstStyle>
          <a:p>
            <a:r>
              <a:rPr kumimoji="1" lang="ja-JP" altLang="en-US" dirty="0" smtClean="0"/>
              <a:t>写真を入れて最背面へ配置してください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2/27/2018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954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8" r:id="rId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9096" y="436309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9096" y="2508774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lang="ja-JP" alt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D8BD707-D9CF-40AE-B4C6-C98DA3205C09}" type="datetimeFigureOut">
              <a:rPr lang="en-US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2/27/2018</a:t>
            </a:fld>
            <a:endParaRPr 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B6F15528-21DE-4FAA-801E-634DDDAF4B2B}" type="slidenum">
              <a:rPr lang="en-US" altLang="ja-JP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lang="en-US" altLang="ja-JP" sz="18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25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図 17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387" y="5548295"/>
            <a:ext cx="1566675" cy="2450597"/>
          </a:xfrm>
          <a:prstGeom prst="rect">
            <a:avLst/>
          </a:prstGeom>
        </p:spPr>
      </p:pic>
      <p:pic>
        <p:nvPicPr>
          <p:cNvPr id="173" name="図 17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120" y="-148037"/>
            <a:ext cx="7921695" cy="11208162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1951122" y="3073269"/>
            <a:ext cx="3283107" cy="507291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marL="12699" defTabSz="914309">
              <a:spcBef>
                <a:spcPts val="110"/>
              </a:spcBef>
            </a:pPr>
            <a:r>
              <a:rPr sz="3150" i="1" spc="-20" dirty="0">
                <a:solidFill>
                  <a:srgbClr val="F8C1D9"/>
                </a:solidFill>
                <a:latin typeface="HGP明朝E"/>
                <a:cs typeface="HGP明朝E"/>
              </a:rPr>
              <a:t>春</a:t>
            </a:r>
            <a:r>
              <a:rPr sz="3150" i="1" spc="-140" dirty="0">
                <a:solidFill>
                  <a:srgbClr val="F8C1D9"/>
                </a:solidFill>
                <a:latin typeface="HGP明朝E"/>
                <a:cs typeface="HGP明朝E"/>
              </a:rPr>
              <a:t>の</a:t>
            </a:r>
            <a:r>
              <a:rPr sz="3150" i="1" spc="10" dirty="0">
                <a:solidFill>
                  <a:srgbClr val="F8C1D9"/>
                </a:solidFill>
                <a:latin typeface="HGP明朝E"/>
                <a:cs typeface="HGP明朝E"/>
              </a:rPr>
              <a:t>ピ</a:t>
            </a:r>
            <a:r>
              <a:rPr sz="3150" i="1" spc="-680" dirty="0">
                <a:solidFill>
                  <a:srgbClr val="F8C1D9"/>
                </a:solidFill>
                <a:latin typeface="HGP明朝E"/>
                <a:cs typeface="HGP明朝E"/>
              </a:rPr>
              <a:t>ア</a:t>
            </a:r>
            <a:r>
              <a:rPr sz="3150" i="1" spc="-40" dirty="0">
                <a:solidFill>
                  <a:srgbClr val="F8C1D9"/>
                </a:solidFill>
                <a:latin typeface="HGP明朝E"/>
                <a:cs typeface="HGP明朝E"/>
              </a:rPr>
              <a:t>ノ</a:t>
            </a:r>
            <a:r>
              <a:rPr sz="3150" i="1" spc="-85" dirty="0">
                <a:solidFill>
                  <a:srgbClr val="F8C1D9"/>
                </a:solidFill>
                <a:latin typeface="HGP明朝E"/>
                <a:cs typeface="HGP明朝E"/>
              </a:rPr>
              <a:t>コ</a:t>
            </a:r>
            <a:r>
              <a:rPr sz="3150" i="1" spc="-30" dirty="0">
                <a:solidFill>
                  <a:srgbClr val="F8C1D9"/>
                </a:solidFill>
                <a:latin typeface="HGP明朝E"/>
                <a:cs typeface="HGP明朝E"/>
              </a:rPr>
              <a:t>ン</a:t>
            </a:r>
            <a:r>
              <a:rPr sz="3150" i="1" spc="-45" dirty="0">
                <a:solidFill>
                  <a:srgbClr val="F8C1D9"/>
                </a:solidFill>
                <a:latin typeface="HGP明朝E"/>
                <a:cs typeface="HGP明朝E"/>
              </a:rPr>
              <a:t>サ</a:t>
            </a:r>
            <a:r>
              <a:rPr sz="3150" i="1" spc="-150" dirty="0">
                <a:solidFill>
                  <a:srgbClr val="F8C1D9"/>
                </a:solidFill>
                <a:latin typeface="HGP明朝E"/>
                <a:cs typeface="HGP明朝E"/>
              </a:rPr>
              <a:t>ー</a:t>
            </a:r>
            <a:r>
              <a:rPr sz="3150" i="1" spc="-60" dirty="0">
                <a:solidFill>
                  <a:srgbClr val="F8C1D9"/>
                </a:solidFill>
                <a:latin typeface="HGP明朝E"/>
                <a:cs typeface="HGP明朝E"/>
              </a:rPr>
              <a:t>ト</a:t>
            </a:r>
            <a:endParaRPr sz="3150" dirty="0">
              <a:solidFill>
                <a:prstClr val="black"/>
              </a:solidFill>
              <a:latin typeface="HGP明朝E"/>
              <a:cs typeface="HGP明朝E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827534" y="8107190"/>
            <a:ext cx="1668266" cy="498852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marL="12699" defTabSz="914309">
              <a:spcBef>
                <a:spcPts val="110"/>
              </a:spcBef>
              <a:tabLst>
                <a:tab pos="415883" algn="l"/>
              </a:tabLst>
            </a:pPr>
            <a:r>
              <a:rPr sz="3150" i="1" spc="-95" dirty="0" smtClean="0">
                <a:solidFill>
                  <a:srgbClr val="F8C1D9"/>
                </a:solidFill>
                <a:latin typeface="HGP明朝E"/>
                <a:cs typeface="HGP明朝E"/>
              </a:rPr>
              <a:t>全</a:t>
            </a:r>
            <a:r>
              <a:rPr sz="3150" i="1" spc="-260" dirty="0" smtClean="0">
                <a:solidFill>
                  <a:srgbClr val="F8C1D9"/>
                </a:solidFill>
                <a:latin typeface="HGP明朝E"/>
                <a:cs typeface="HGP明朝E"/>
              </a:rPr>
              <a:t>席</a:t>
            </a:r>
            <a:r>
              <a:rPr sz="3150" i="1" spc="-270" dirty="0" smtClean="0">
                <a:solidFill>
                  <a:srgbClr val="F8C1D9"/>
                </a:solidFill>
                <a:latin typeface="HGP明朝E"/>
                <a:cs typeface="HGP明朝E"/>
              </a:rPr>
              <a:t>自由</a:t>
            </a:r>
            <a:endParaRPr sz="3150" dirty="0">
              <a:solidFill>
                <a:prstClr val="black"/>
              </a:solidFill>
              <a:latin typeface="HGP明朝E"/>
              <a:cs typeface="HGP明朝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915128" y="3626197"/>
            <a:ext cx="412690" cy="507291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marL="12699" defTabSz="914309">
              <a:spcBef>
                <a:spcPts val="110"/>
              </a:spcBef>
            </a:pPr>
            <a:r>
              <a:rPr sz="3150" i="1" spc="-180" dirty="0">
                <a:solidFill>
                  <a:srgbClr val="F8C1D9"/>
                </a:solidFill>
                <a:latin typeface="HGP明朝E"/>
                <a:cs typeface="HGP明朝E"/>
              </a:rPr>
              <a:t>3</a:t>
            </a:r>
            <a:r>
              <a:rPr sz="3150" i="1" spc="-55" dirty="0">
                <a:solidFill>
                  <a:srgbClr val="F8C1D9"/>
                </a:solidFill>
                <a:latin typeface="HGP明朝E"/>
                <a:cs typeface="HGP明朝E"/>
              </a:rPr>
              <a:t>/</a:t>
            </a:r>
            <a:endParaRPr sz="3150" dirty="0">
              <a:solidFill>
                <a:prstClr val="black"/>
              </a:solidFill>
              <a:latin typeface="HGP明朝E"/>
              <a:cs typeface="HGP明朝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84897" y="3136177"/>
            <a:ext cx="1946574" cy="920763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marR="5079" indent="3810" algn="just" defTabSz="914309">
              <a:lnSpc>
                <a:spcPct val="118100"/>
              </a:lnSpc>
              <a:spcBef>
                <a:spcPts val="100"/>
              </a:spcBef>
            </a:pPr>
            <a:r>
              <a:rPr sz="1000" spc="4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4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1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spc="4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4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1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spc="4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4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1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spc="4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4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1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spc="4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テキ</a:t>
            </a:r>
            <a:r>
              <a:rPr sz="1000" spc="-2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4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spc="1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7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2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4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spc="1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7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2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4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spc="1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7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2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4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spc="1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7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2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4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spc="-4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7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2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3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spc="1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7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2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3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spc="1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7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2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3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spc="1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7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2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3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spc="1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7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2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spc="4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4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1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spc="4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4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1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spc="4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4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1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spc="4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4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1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spc="4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テキ</a:t>
            </a:r>
            <a:r>
              <a:rPr sz="1000" spc="-3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spc="-60" dirty="0" smtClean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endParaRPr sz="100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ＭＳ Ｐ明朝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98844" y="5796922"/>
            <a:ext cx="3233271" cy="1272137"/>
          </a:xfrm>
          <a:prstGeom prst="rect">
            <a:avLst/>
          </a:prstGeom>
        </p:spPr>
        <p:txBody>
          <a:bodyPr vert="horz" wrap="square" lIns="0" tIns="40634" rIns="0" bIns="0" rtlCol="0">
            <a:spAutoFit/>
          </a:bodyPr>
          <a:lstStyle/>
          <a:p>
            <a:pPr marL="139686" indent="-126987" defTabSz="914309">
              <a:spcBef>
                <a:spcPts val="320"/>
              </a:spcBef>
              <a:buSzPct val="90000"/>
              <a:buFontTx/>
              <a:buChar char="●"/>
              <a:tabLst>
                <a:tab pos="140321" algn="l"/>
              </a:tabLst>
            </a:pP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endParaRPr sz="100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ＭＳ Ｐ明朝"/>
            </a:endParaRPr>
          </a:p>
          <a:p>
            <a:pPr marL="189211" indent="-126987" defTabSz="914309">
              <a:spcBef>
                <a:spcPts val="215"/>
              </a:spcBef>
              <a:buSzPct val="90000"/>
              <a:buFontTx/>
              <a:buChar char="●"/>
              <a:tabLst>
                <a:tab pos="189846" algn="l"/>
              </a:tabLst>
            </a:pP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endParaRPr sz="100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ＭＳ Ｐ明朝"/>
            </a:endParaRPr>
          </a:p>
          <a:p>
            <a:pPr marL="238736" indent="-126987" defTabSz="914309">
              <a:spcBef>
                <a:spcPts val="219"/>
              </a:spcBef>
              <a:buSzPct val="90000"/>
              <a:buFontTx/>
              <a:buChar char="●"/>
              <a:tabLst>
                <a:tab pos="239371" algn="l"/>
              </a:tabLst>
            </a:pP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spc="-1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endParaRPr sz="100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ＭＳ Ｐ明朝"/>
            </a:endParaRPr>
          </a:p>
          <a:p>
            <a:pPr marL="288261" indent="-126987" defTabSz="914309">
              <a:spcBef>
                <a:spcPts val="215"/>
              </a:spcBef>
              <a:buSzPct val="90000"/>
              <a:buFontTx/>
              <a:buChar char="●"/>
              <a:tabLst>
                <a:tab pos="288896" algn="l"/>
              </a:tabLst>
            </a:pP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spc="1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spc="-1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endParaRPr sz="100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ＭＳ Ｐ明朝"/>
            </a:endParaRPr>
          </a:p>
          <a:p>
            <a:pPr marL="337786" indent="-126987" defTabSz="914309">
              <a:spcBef>
                <a:spcPts val="220"/>
              </a:spcBef>
              <a:buSzPct val="90000"/>
              <a:buFontTx/>
              <a:buChar char="●"/>
              <a:tabLst>
                <a:tab pos="338421" algn="l"/>
              </a:tabLst>
            </a:pP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endParaRPr sz="100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ＭＳ Ｐ明朝"/>
            </a:endParaRPr>
          </a:p>
          <a:p>
            <a:pPr marL="387946" indent="-127622" defTabSz="914309">
              <a:spcBef>
                <a:spcPts val="215"/>
              </a:spcBef>
              <a:buSzPct val="90000"/>
              <a:buFontTx/>
              <a:buChar char="●"/>
              <a:tabLst>
                <a:tab pos="388581" algn="l"/>
              </a:tabLst>
            </a:pP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endParaRPr sz="100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ＭＳ Ｐ明朝"/>
            </a:endParaRPr>
          </a:p>
          <a:p>
            <a:pPr marL="437471" indent="-126987" defTabSz="914309">
              <a:spcBef>
                <a:spcPts val="220"/>
              </a:spcBef>
              <a:buSzPct val="90000"/>
              <a:buFontTx/>
              <a:buChar char="●"/>
              <a:tabLst>
                <a:tab pos="438106" algn="l"/>
              </a:tabLst>
            </a:pP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r>
              <a:rPr sz="1000" spc="-9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キ</a:t>
            </a:r>
            <a:r>
              <a:rPr sz="1000" spc="-3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ス</a:t>
            </a:r>
            <a:r>
              <a:rPr sz="1000" spc="-5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ト</a:t>
            </a:r>
            <a:r>
              <a:rPr sz="1000" spc="-1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テ</a:t>
            </a:r>
            <a:endParaRPr sz="100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ＭＳ Ｐ明朝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89643" y="7335767"/>
            <a:ext cx="1206959" cy="285074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defTabSz="914309">
              <a:spcBef>
                <a:spcPts val="100"/>
              </a:spcBef>
              <a:tabLst>
                <a:tab pos="569538" algn="l"/>
              </a:tabLst>
            </a:pPr>
            <a:r>
              <a:rPr sz="1700" spc="-14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名</a:t>
            </a:r>
            <a:r>
              <a:rPr sz="17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前	</a:t>
            </a:r>
            <a:r>
              <a:rPr sz="1700" spc="-145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名</a:t>
            </a:r>
            <a:r>
              <a:rPr sz="1700" spc="-5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前</a:t>
            </a:r>
            <a:r>
              <a:rPr sz="1700" dirty="0">
                <a:solidFill>
                  <a:srgbClr val="F8C1D9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ＭＳ Ｐ明朝"/>
              </a:rPr>
              <a:t>子</a:t>
            </a:r>
            <a:endParaRPr sz="170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ＭＳ Ｐ明朝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664559" y="7352905"/>
            <a:ext cx="1831708" cy="529513"/>
          </a:xfrm>
          <a:prstGeom prst="rect">
            <a:avLst/>
          </a:prstGeom>
        </p:spPr>
        <p:txBody>
          <a:bodyPr vert="horz" wrap="square" lIns="0" tIns="12063" rIns="0" bIns="0" rtlCol="0">
            <a:spAutoFit/>
          </a:bodyPr>
          <a:lstStyle/>
          <a:p>
            <a:pPr marL="12699" marR="5079" algn="just" defTabSz="914309">
              <a:lnSpc>
                <a:spcPct val="118100"/>
              </a:lnSpc>
              <a:spcBef>
                <a:spcPts val="95"/>
              </a:spcBef>
            </a:pPr>
            <a:r>
              <a:rPr sz="700" spc="2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プロ</a:t>
            </a:r>
            <a:r>
              <a:rPr sz="700" spc="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フ</a:t>
            </a:r>
            <a:r>
              <a:rPr sz="700" spc="1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ィ</a:t>
            </a:r>
            <a:r>
              <a:rPr sz="70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ー</a:t>
            </a:r>
            <a:r>
              <a:rPr sz="700" spc="-1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ル</a:t>
            </a:r>
            <a:r>
              <a:rPr sz="700" spc="2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プロ</a:t>
            </a:r>
            <a:r>
              <a:rPr sz="700" spc="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フ</a:t>
            </a:r>
            <a:r>
              <a:rPr sz="700" spc="1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ィ</a:t>
            </a:r>
            <a:r>
              <a:rPr sz="70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ー</a:t>
            </a:r>
            <a:r>
              <a:rPr sz="700" spc="-1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ル</a:t>
            </a:r>
            <a:r>
              <a:rPr sz="700" spc="2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プロ</a:t>
            </a:r>
            <a:r>
              <a:rPr sz="700" spc="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フ</a:t>
            </a:r>
            <a:r>
              <a:rPr sz="700" spc="1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ィ</a:t>
            </a:r>
            <a:r>
              <a:rPr sz="70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ー</a:t>
            </a:r>
            <a:r>
              <a:rPr sz="700" spc="-1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ル</a:t>
            </a:r>
            <a:r>
              <a:rPr sz="700" spc="2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プロ</a:t>
            </a:r>
            <a:r>
              <a:rPr sz="700" spc="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フ</a:t>
            </a:r>
            <a:r>
              <a:rPr sz="700" spc="1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ィ</a:t>
            </a:r>
            <a:r>
              <a:rPr sz="70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ー </a:t>
            </a:r>
            <a:r>
              <a:rPr sz="700" spc="2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ル</a:t>
            </a:r>
            <a:r>
              <a:rPr sz="700" spc="7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プロ</a:t>
            </a:r>
            <a:r>
              <a:rPr sz="700" spc="6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フ</a:t>
            </a:r>
            <a:r>
              <a:rPr sz="700" spc="6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ィ</a:t>
            </a:r>
            <a:r>
              <a:rPr sz="700" spc="5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ー</a:t>
            </a:r>
            <a:r>
              <a:rPr sz="700" spc="2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ル</a:t>
            </a:r>
            <a:r>
              <a:rPr sz="700" spc="7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プロ</a:t>
            </a:r>
            <a:r>
              <a:rPr sz="700" spc="6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フ</a:t>
            </a:r>
            <a:r>
              <a:rPr sz="700" spc="6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ィ</a:t>
            </a:r>
            <a:r>
              <a:rPr sz="700" spc="5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ー</a:t>
            </a:r>
            <a:r>
              <a:rPr sz="700" spc="2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ル</a:t>
            </a:r>
            <a:r>
              <a:rPr sz="700" spc="7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プロ</a:t>
            </a:r>
            <a:r>
              <a:rPr sz="700" spc="6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フ</a:t>
            </a:r>
            <a:r>
              <a:rPr sz="700" spc="6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ィ</a:t>
            </a:r>
            <a:r>
              <a:rPr sz="700" spc="5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ー</a:t>
            </a:r>
            <a:r>
              <a:rPr sz="700" spc="2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ル</a:t>
            </a:r>
            <a:r>
              <a:rPr sz="700" spc="7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プ</a:t>
            </a:r>
            <a:r>
              <a:rPr sz="70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ロ </a:t>
            </a:r>
            <a:r>
              <a:rPr sz="700" spc="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フ</a:t>
            </a:r>
            <a:r>
              <a:rPr sz="700" spc="1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ィ</a:t>
            </a:r>
            <a:r>
              <a:rPr sz="70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ー</a:t>
            </a:r>
            <a:r>
              <a:rPr sz="700" spc="-2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ル</a:t>
            </a:r>
            <a:r>
              <a:rPr sz="700" spc="1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プロ</a:t>
            </a:r>
            <a:r>
              <a:rPr sz="700" spc="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フ</a:t>
            </a:r>
            <a:r>
              <a:rPr sz="700" spc="1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ィ</a:t>
            </a:r>
            <a:r>
              <a:rPr sz="70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ー</a:t>
            </a:r>
            <a:r>
              <a:rPr sz="700" spc="-2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ル</a:t>
            </a:r>
            <a:r>
              <a:rPr sz="700" spc="1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プロ</a:t>
            </a:r>
            <a:r>
              <a:rPr sz="700" spc="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フ</a:t>
            </a:r>
            <a:r>
              <a:rPr sz="700" spc="1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ィ</a:t>
            </a:r>
            <a:r>
              <a:rPr sz="70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ー</a:t>
            </a:r>
            <a:r>
              <a:rPr sz="700" spc="-2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ル</a:t>
            </a:r>
            <a:r>
              <a:rPr sz="700" spc="1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プロ</a:t>
            </a:r>
            <a:r>
              <a:rPr sz="700" spc="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フ</a:t>
            </a:r>
            <a:r>
              <a:rPr sz="700" spc="1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ィ</a:t>
            </a:r>
            <a:r>
              <a:rPr sz="70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ー</a:t>
            </a:r>
            <a:r>
              <a:rPr sz="700" spc="-2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ル</a:t>
            </a:r>
            <a:r>
              <a:rPr sz="70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プ ロ</a:t>
            </a:r>
            <a:r>
              <a:rPr sz="700" spc="-1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フ</a:t>
            </a:r>
            <a:r>
              <a:rPr sz="700" spc="-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ィ</a:t>
            </a:r>
            <a:r>
              <a:rPr sz="700" spc="-2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ー</a:t>
            </a:r>
            <a:r>
              <a:rPr sz="700" spc="-4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ル</a:t>
            </a:r>
            <a:r>
              <a:rPr sz="70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プロ</a:t>
            </a:r>
            <a:r>
              <a:rPr sz="700" spc="-1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フ</a:t>
            </a:r>
            <a:r>
              <a:rPr sz="700" spc="-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ィ</a:t>
            </a:r>
            <a:r>
              <a:rPr sz="700" spc="-2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ー</a:t>
            </a:r>
            <a:r>
              <a:rPr sz="700" spc="-4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ル</a:t>
            </a:r>
            <a:r>
              <a:rPr sz="70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プロ</a:t>
            </a:r>
            <a:r>
              <a:rPr sz="700" spc="-1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フ</a:t>
            </a:r>
            <a:r>
              <a:rPr sz="700" spc="-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ィ</a:t>
            </a:r>
            <a:r>
              <a:rPr sz="700" spc="-2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ー</a:t>
            </a:r>
            <a:r>
              <a:rPr sz="70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ル</a:t>
            </a:r>
            <a:endParaRPr sz="700" dirty="0">
              <a:solidFill>
                <a:prstClr val="black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ＭＳ Ｐゴシック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311337" y="7663854"/>
            <a:ext cx="1182833" cy="158727"/>
          </a:xfrm>
          <a:prstGeom prst="rect">
            <a:avLst/>
          </a:prstGeom>
          <a:solidFill>
            <a:srgbClr val="231F20"/>
          </a:solidFill>
        </p:spPr>
        <p:txBody>
          <a:bodyPr vert="horz" wrap="square" lIns="72000" tIns="0" rIns="72000" bIns="0" rtlCol="0">
            <a:spAutoFit/>
          </a:bodyPr>
          <a:lstStyle/>
          <a:p>
            <a:pPr algn="dist" defTabSz="914309"/>
            <a:r>
              <a:rPr sz="100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P R O F I L E</a:t>
            </a:r>
            <a:endParaRPr sz="1000" dirty="0">
              <a:solidFill>
                <a:prstClr val="black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ＭＳ Ｐゴシック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91168" y="5588366"/>
            <a:ext cx="1182833" cy="158727"/>
          </a:xfrm>
          <a:prstGeom prst="rect">
            <a:avLst/>
          </a:prstGeom>
          <a:solidFill>
            <a:srgbClr val="231F20"/>
          </a:solidFill>
        </p:spPr>
        <p:txBody>
          <a:bodyPr vert="horz" wrap="square" lIns="72000" tIns="0" rIns="72000" bIns="0" rtlCol="0">
            <a:spAutoFit/>
          </a:bodyPr>
          <a:lstStyle/>
          <a:p>
            <a:pPr algn="dist" defTabSz="914309"/>
            <a:r>
              <a:rPr sz="100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P R O G R A M</a:t>
            </a:r>
            <a:endParaRPr sz="1000" dirty="0">
              <a:solidFill>
                <a:prstClr val="black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ＭＳ Ｐゴシック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083888" y="4881918"/>
            <a:ext cx="1182833" cy="158727"/>
          </a:xfrm>
          <a:prstGeom prst="rect">
            <a:avLst/>
          </a:prstGeom>
          <a:solidFill>
            <a:srgbClr val="231F20"/>
          </a:solidFill>
        </p:spPr>
        <p:txBody>
          <a:bodyPr vert="horz" wrap="square" lIns="0" tIns="0" rIns="0" bIns="0" rtlCol="0">
            <a:spAutoFit/>
          </a:bodyPr>
          <a:lstStyle/>
          <a:p>
            <a:pPr marL="59049" defTabSz="914309">
              <a:lnSpc>
                <a:spcPts val="1175"/>
              </a:lnSpc>
              <a:tabLst>
                <a:tab pos="369533" algn="l"/>
                <a:tab pos="676842" algn="l"/>
                <a:tab pos="984152" algn="l"/>
              </a:tabLst>
            </a:pPr>
            <a:r>
              <a:rPr sz="1000" spc="-1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開	催	場	所</a:t>
            </a:r>
            <a:endParaRPr sz="1000" dirty="0">
              <a:solidFill>
                <a:prstClr val="black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ＭＳ Ｐゴシック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410293" y="9535092"/>
            <a:ext cx="1182833" cy="158727"/>
          </a:xfrm>
          <a:custGeom>
            <a:avLst/>
            <a:gdLst/>
            <a:ahLst/>
            <a:cxnLst/>
            <a:rect l="l" t="t" r="r" b="b"/>
            <a:pathLst>
              <a:path w="1183004" h="158750">
                <a:moveTo>
                  <a:pt x="1183005" y="158749"/>
                </a:moveTo>
                <a:lnTo>
                  <a:pt x="0" y="158749"/>
                </a:lnTo>
                <a:lnTo>
                  <a:pt x="0" y="0"/>
                </a:lnTo>
                <a:lnTo>
                  <a:pt x="1183005" y="0"/>
                </a:lnTo>
                <a:lnTo>
                  <a:pt x="1183005" y="158749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pPr defTabSz="914309"/>
            <a:endParaRPr sz="1800">
              <a:solidFill>
                <a:prstClr val="black"/>
              </a:solidFill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457230" y="9520216"/>
            <a:ext cx="1076168" cy="165406"/>
          </a:xfrm>
          <a:prstGeom prst="rect">
            <a:avLst/>
          </a:prstGeom>
        </p:spPr>
        <p:txBody>
          <a:bodyPr vert="horz" wrap="square" lIns="0" tIns="11428" rIns="0" bIns="0" rtlCol="0">
            <a:spAutoFit/>
          </a:bodyPr>
          <a:lstStyle/>
          <a:p>
            <a:pPr marL="12699" defTabSz="914309">
              <a:spcBef>
                <a:spcPts val="90"/>
              </a:spcBef>
            </a:pPr>
            <a:r>
              <a:rPr sz="1000" spc="114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お</a:t>
            </a:r>
            <a:r>
              <a:rPr sz="1000" spc="11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申</a:t>
            </a:r>
            <a:r>
              <a:rPr sz="1000" spc="7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込</a:t>
            </a:r>
            <a:r>
              <a:rPr sz="1000" spc="6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・</a:t>
            </a:r>
            <a:r>
              <a:rPr sz="1000" spc="13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お</a:t>
            </a:r>
            <a:r>
              <a:rPr sz="1000" spc="14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問</a:t>
            </a:r>
            <a:r>
              <a:rPr sz="1000" spc="16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合</a:t>
            </a:r>
            <a:r>
              <a:rPr sz="1000" spc="-1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せ</a:t>
            </a:r>
            <a:endParaRPr sz="1000" dirty="0">
              <a:solidFill>
                <a:prstClr val="black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ＭＳ Ｐゴシック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193907" y="3420732"/>
            <a:ext cx="1188293" cy="1336902"/>
          </a:xfrm>
          <a:prstGeom prst="rect">
            <a:avLst/>
          </a:prstGeom>
        </p:spPr>
        <p:txBody>
          <a:bodyPr vert="horz" wrap="square" lIns="0" tIns="15873" rIns="0" bIns="0" rtlCol="0">
            <a:spAutoFit/>
          </a:bodyPr>
          <a:lstStyle/>
          <a:p>
            <a:pPr marL="12699" defTabSz="914309">
              <a:lnSpc>
                <a:spcPts val="10264"/>
              </a:lnSpc>
              <a:spcBef>
                <a:spcPts val="125"/>
              </a:spcBef>
              <a:tabLst>
                <a:tab pos="2205134" algn="l"/>
                <a:tab pos="3753745" algn="l"/>
              </a:tabLst>
            </a:pPr>
            <a:r>
              <a:rPr sz="9099" i="1" spc="-660" dirty="0" smtClean="0">
                <a:solidFill>
                  <a:srgbClr val="F8C1D9"/>
                </a:solidFill>
                <a:latin typeface="HGP明朝E"/>
                <a:cs typeface="HGP明朝E"/>
              </a:rPr>
              <a:t>2</a:t>
            </a:r>
            <a:r>
              <a:rPr sz="9099" i="1" spc="425" dirty="0" smtClean="0">
                <a:solidFill>
                  <a:srgbClr val="F8C1D9"/>
                </a:solidFill>
                <a:latin typeface="HGP明朝E"/>
                <a:cs typeface="HGP明朝E"/>
              </a:rPr>
              <a:t>1</a:t>
            </a:r>
            <a:endParaRPr sz="850" dirty="0">
              <a:solidFill>
                <a:prstClr val="black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ＭＳ Ｐゴシック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512328" y="4040323"/>
            <a:ext cx="1182833" cy="158727"/>
          </a:xfrm>
          <a:prstGeom prst="rect">
            <a:avLst/>
          </a:prstGeom>
          <a:solidFill>
            <a:srgbClr val="231F20"/>
          </a:solidFill>
        </p:spPr>
        <p:txBody>
          <a:bodyPr vert="horz" wrap="square" lIns="0" tIns="0" rIns="0" bIns="0" rtlCol="0">
            <a:spAutoFit/>
          </a:bodyPr>
          <a:lstStyle/>
          <a:p>
            <a:pPr marL="59049" defTabSz="914309">
              <a:lnSpc>
                <a:spcPts val="1175"/>
              </a:lnSpc>
              <a:tabLst>
                <a:tab pos="525727" algn="l"/>
                <a:tab pos="984152" algn="l"/>
              </a:tabLst>
            </a:pPr>
            <a:r>
              <a:rPr sz="1000" spc="-1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開	催	日</a:t>
            </a:r>
            <a:endParaRPr sz="1000" dirty="0">
              <a:solidFill>
                <a:prstClr val="black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ＭＳ Ｐゴシック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066109" y="9398808"/>
            <a:ext cx="1172674" cy="301321"/>
          </a:xfrm>
          <a:prstGeom prst="rect">
            <a:avLst/>
          </a:prstGeom>
        </p:spPr>
        <p:txBody>
          <a:bodyPr vert="horz" wrap="square" lIns="0" tIns="26666" rIns="0" bIns="0" rtlCol="0">
            <a:spAutoFit/>
          </a:bodyPr>
          <a:lstStyle/>
          <a:p>
            <a:pPr marL="12699" defTabSz="914309">
              <a:spcBef>
                <a:spcPts val="210"/>
              </a:spcBef>
            </a:pPr>
            <a:r>
              <a:rPr sz="850" spc="-5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〒</a:t>
            </a:r>
            <a:r>
              <a:rPr sz="850" spc="1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135-0061</a:t>
            </a:r>
            <a:endParaRPr sz="850" dirty="0">
              <a:solidFill>
                <a:prstClr val="black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ＭＳ Ｐゴシック"/>
            </a:endParaRPr>
          </a:p>
          <a:p>
            <a:pPr marL="12699" defTabSz="914309">
              <a:spcBef>
                <a:spcPts val="114"/>
              </a:spcBef>
            </a:pPr>
            <a:r>
              <a:rPr sz="850" spc="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東</a:t>
            </a:r>
            <a:r>
              <a:rPr sz="850" spc="-1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京</a:t>
            </a:r>
            <a:r>
              <a:rPr sz="850" spc="-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都</a:t>
            </a:r>
            <a:r>
              <a:rPr sz="85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江</a:t>
            </a:r>
            <a:r>
              <a:rPr sz="850" spc="-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東</a:t>
            </a:r>
            <a:r>
              <a:rPr sz="85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区</a:t>
            </a:r>
            <a:r>
              <a:rPr sz="850" spc="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豊</a:t>
            </a:r>
            <a:r>
              <a:rPr sz="85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洲3-2-3</a:t>
            </a:r>
            <a:endParaRPr sz="850" dirty="0">
              <a:solidFill>
                <a:prstClr val="black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ＭＳ Ｐゴシック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273349" y="10290581"/>
            <a:ext cx="4452607" cy="175663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marL="12699" defTabSz="914309">
              <a:spcBef>
                <a:spcPts val="110"/>
              </a:spcBef>
              <a:tabLst>
                <a:tab pos="1728932" algn="l"/>
              </a:tabLst>
            </a:pPr>
            <a:r>
              <a:rPr sz="1050" spc="-4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主</a:t>
            </a:r>
            <a:r>
              <a:rPr sz="1050" spc="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催</a:t>
            </a:r>
            <a:r>
              <a:rPr sz="1050" spc="1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／</a:t>
            </a:r>
            <a:r>
              <a:rPr sz="1050" spc="-2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ア</a:t>
            </a:r>
            <a:r>
              <a:rPr sz="1050" spc="-5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ス</a:t>
            </a:r>
            <a:r>
              <a:rPr sz="1050" spc="-8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ク</a:t>
            </a:r>
            <a:r>
              <a:rPr sz="1050" spc="-1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ル</a:t>
            </a:r>
            <a:r>
              <a:rPr sz="105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音楽</a:t>
            </a:r>
            <a:r>
              <a:rPr sz="1050" spc="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会	</a:t>
            </a:r>
            <a:r>
              <a:rPr sz="1050" spc="-1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協</a:t>
            </a:r>
            <a:r>
              <a:rPr sz="1050" spc="-1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賛</a:t>
            </a:r>
            <a:r>
              <a:rPr sz="1050" spc="1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／</a:t>
            </a:r>
            <a:r>
              <a:rPr sz="1050" spc="-2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ア</a:t>
            </a:r>
            <a:r>
              <a:rPr sz="1050" spc="-5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ス</a:t>
            </a:r>
            <a:r>
              <a:rPr sz="1050" spc="-8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ク</a:t>
            </a:r>
            <a:r>
              <a:rPr sz="1050" spc="-1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ル</a:t>
            </a:r>
            <a:r>
              <a:rPr sz="105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音</a:t>
            </a:r>
            <a:r>
              <a:rPr sz="1050" spc="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楽振</a:t>
            </a:r>
            <a:r>
              <a:rPr sz="1050" spc="-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興</a:t>
            </a:r>
            <a:r>
              <a:rPr sz="1050" spc="-3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会</a:t>
            </a:r>
            <a:r>
              <a:rPr sz="1050" spc="-15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・</a:t>
            </a:r>
            <a:r>
              <a:rPr sz="1050" spc="-2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ア</a:t>
            </a:r>
            <a:r>
              <a:rPr sz="1050" spc="-5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ス</a:t>
            </a:r>
            <a:r>
              <a:rPr sz="1050" spc="-8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ク</a:t>
            </a:r>
            <a:r>
              <a:rPr sz="1050" spc="-1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ル</a:t>
            </a:r>
            <a:r>
              <a:rPr sz="105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音</a:t>
            </a:r>
            <a:r>
              <a:rPr sz="1050" spc="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楽</a:t>
            </a:r>
            <a:r>
              <a:rPr sz="1050" spc="-1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事</a:t>
            </a:r>
            <a:r>
              <a:rPr sz="105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務</a:t>
            </a:r>
            <a:r>
              <a:rPr sz="1050" spc="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所</a:t>
            </a:r>
            <a:endParaRPr sz="1050" dirty="0">
              <a:solidFill>
                <a:prstClr val="black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ＭＳ Ｐゴシック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653029" y="9846388"/>
            <a:ext cx="1058391" cy="394913"/>
          </a:xfrm>
          <a:prstGeom prst="rect">
            <a:avLst/>
          </a:prstGeom>
        </p:spPr>
        <p:txBody>
          <a:bodyPr vert="horz" wrap="square" lIns="0" tIns="28571" rIns="0" bIns="0" rtlCol="0">
            <a:spAutoFit/>
          </a:bodyPr>
          <a:lstStyle/>
          <a:p>
            <a:pPr marL="12699" defTabSz="914309">
              <a:spcBef>
                <a:spcPts val="225"/>
              </a:spcBef>
            </a:pPr>
            <a:r>
              <a:rPr sz="1100" spc="25" dirty="0">
                <a:solidFill>
                  <a:srgbClr val="F8C1D9"/>
                </a:solidFill>
                <a:latin typeface="メイリオ"/>
                <a:cs typeface="メイリオ"/>
              </a:rPr>
              <a:t>受</a:t>
            </a:r>
            <a:r>
              <a:rPr sz="1100" spc="15" dirty="0">
                <a:solidFill>
                  <a:srgbClr val="F8C1D9"/>
                </a:solidFill>
                <a:latin typeface="メイリオ"/>
                <a:cs typeface="メイリオ"/>
              </a:rPr>
              <a:t>付</a:t>
            </a:r>
            <a:r>
              <a:rPr sz="1100" spc="10" dirty="0">
                <a:solidFill>
                  <a:srgbClr val="F8C1D9"/>
                </a:solidFill>
                <a:latin typeface="メイリオ"/>
                <a:cs typeface="メイリオ"/>
              </a:rPr>
              <a:t>時間</a:t>
            </a:r>
            <a:endParaRPr sz="1100" dirty="0">
              <a:solidFill>
                <a:prstClr val="black"/>
              </a:solidFill>
              <a:latin typeface="メイリオ"/>
              <a:cs typeface="メイリオ"/>
            </a:endParaRPr>
          </a:p>
          <a:p>
            <a:pPr marL="12699" defTabSz="914309">
              <a:spcBef>
                <a:spcPts val="135"/>
              </a:spcBef>
            </a:pPr>
            <a:r>
              <a:rPr sz="1100" spc="-100" dirty="0">
                <a:solidFill>
                  <a:srgbClr val="F8C1D9"/>
                </a:solidFill>
                <a:latin typeface="メイリオ"/>
                <a:cs typeface="メイリオ"/>
              </a:rPr>
              <a:t>9︓30 </a:t>
            </a:r>
            <a:r>
              <a:rPr sz="1100" spc="25" dirty="0">
                <a:solidFill>
                  <a:srgbClr val="F8C1D9"/>
                </a:solidFill>
                <a:latin typeface="メイリオ"/>
                <a:cs typeface="メイリオ"/>
              </a:rPr>
              <a:t>～</a:t>
            </a:r>
            <a:r>
              <a:rPr sz="1100" spc="50" dirty="0">
                <a:solidFill>
                  <a:srgbClr val="F8C1D9"/>
                </a:solidFill>
                <a:latin typeface="メイリオ"/>
                <a:cs typeface="メイリオ"/>
              </a:rPr>
              <a:t> </a:t>
            </a:r>
            <a:r>
              <a:rPr sz="1100" spc="-80" dirty="0">
                <a:solidFill>
                  <a:srgbClr val="F8C1D9"/>
                </a:solidFill>
                <a:latin typeface="メイリオ"/>
                <a:cs typeface="メイリオ"/>
              </a:rPr>
              <a:t>18︓00</a:t>
            </a:r>
            <a:endParaRPr sz="110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694265" y="9411848"/>
            <a:ext cx="2348984" cy="360993"/>
          </a:xfrm>
          <a:prstGeom prst="rect">
            <a:avLst/>
          </a:prstGeom>
        </p:spPr>
        <p:txBody>
          <a:bodyPr vert="horz" wrap="square" lIns="0" tIns="14602" rIns="0" bIns="0" rtlCol="0">
            <a:spAutoFit/>
          </a:bodyPr>
          <a:lstStyle/>
          <a:p>
            <a:pPr marL="12699" defTabSz="914309">
              <a:spcBef>
                <a:spcPts val="114"/>
              </a:spcBef>
            </a:pPr>
            <a:r>
              <a:rPr sz="2250" spc="-25" dirty="0">
                <a:solidFill>
                  <a:srgbClr val="F8C1D9"/>
                </a:solidFill>
                <a:latin typeface="メイリオ"/>
                <a:cs typeface="メイリオ"/>
              </a:rPr>
              <a:t>ア</a:t>
            </a:r>
            <a:r>
              <a:rPr sz="2250" spc="-120" dirty="0">
                <a:solidFill>
                  <a:srgbClr val="F8C1D9"/>
                </a:solidFill>
                <a:latin typeface="メイリオ"/>
                <a:cs typeface="メイリオ"/>
              </a:rPr>
              <a:t>ス</a:t>
            </a:r>
            <a:r>
              <a:rPr sz="2250" spc="-165" dirty="0">
                <a:solidFill>
                  <a:srgbClr val="F8C1D9"/>
                </a:solidFill>
                <a:latin typeface="メイリオ"/>
                <a:cs typeface="メイリオ"/>
              </a:rPr>
              <a:t>ク</a:t>
            </a:r>
            <a:r>
              <a:rPr sz="2250" dirty="0">
                <a:solidFill>
                  <a:srgbClr val="F8C1D9"/>
                </a:solidFill>
                <a:latin typeface="メイリオ"/>
                <a:cs typeface="メイリオ"/>
              </a:rPr>
              <a:t>ル</a:t>
            </a:r>
            <a:r>
              <a:rPr sz="2250" spc="114" dirty="0">
                <a:solidFill>
                  <a:srgbClr val="F8C1D9"/>
                </a:solidFill>
                <a:latin typeface="メイリオ"/>
                <a:cs typeface="メイリオ"/>
              </a:rPr>
              <a:t>東</a:t>
            </a:r>
            <a:r>
              <a:rPr sz="2250" spc="85" dirty="0">
                <a:solidFill>
                  <a:srgbClr val="F8C1D9"/>
                </a:solidFill>
                <a:latin typeface="メイリオ"/>
                <a:cs typeface="メイリオ"/>
              </a:rPr>
              <a:t>京</a:t>
            </a:r>
            <a:r>
              <a:rPr sz="2250" spc="75" dirty="0">
                <a:solidFill>
                  <a:srgbClr val="F8C1D9"/>
                </a:solidFill>
                <a:latin typeface="メイリオ"/>
                <a:cs typeface="メイリオ"/>
              </a:rPr>
              <a:t>本</a:t>
            </a:r>
            <a:r>
              <a:rPr sz="2250" spc="10" dirty="0">
                <a:solidFill>
                  <a:srgbClr val="F8C1D9"/>
                </a:solidFill>
                <a:latin typeface="メイリオ"/>
                <a:cs typeface="メイリオ"/>
              </a:rPr>
              <a:t>店</a:t>
            </a:r>
            <a:endParaRPr sz="225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298633" y="9778954"/>
            <a:ext cx="3257076" cy="504752"/>
          </a:xfrm>
          <a:prstGeom prst="rect">
            <a:avLst/>
          </a:prstGeom>
        </p:spPr>
        <p:txBody>
          <a:bodyPr vert="horz" wrap="square" lIns="0" tIns="11428" rIns="0" bIns="0" rtlCol="0">
            <a:spAutoFit/>
          </a:bodyPr>
          <a:lstStyle/>
          <a:p>
            <a:pPr marL="12699" defTabSz="914309">
              <a:spcBef>
                <a:spcPts val="90"/>
              </a:spcBef>
            </a:pPr>
            <a:r>
              <a:rPr sz="2550" baseline="13071" dirty="0">
                <a:solidFill>
                  <a:srgbClr val="F8C1D9"/>
                </a:solidFill>
                <a:latin typeface="メイリオ"/>
                <a:cs typeface="メイリオ"/>
              </a:rPr>
              <a:t>TEL</a:t>
            </a:r>
            <a:r>
              <a:rPr sz="2550" spc="-135" baseline="13071" dirty="0">
                <a:solidFill>
                  <a:srgbClr val="F8C1D9"/>
                </a:solidFill>
                <a:latin typeface="メイリオ"/>
                <a:cs typeface="メイリオ"/>
              </a:rPr>
              <a:t> </a:t>
            </a:r>
            <a:r>
              <a:rPr sz="3150" spc="-225" dirty="0">
                <a:solidFill>
                  <a:srgbClr val="F8C1D9"/>
                </a:solidFill>
                <a:latin typeface="HGP創英角ｺﾞｼｯｸUB"/>
                <a:cs typeface="HGP創英角ｺﾞｼｯｸUB"/>
              </a:rPr>
              <a:t>03-1234-1111</a:t>
            </a:r>
            <a:endParaRPr sz="3150" dirty="0">
              <a:solidFill>
                <a:prstClr val="black"/>
              </a:solidFill>
              <a:latin typeface="HGP創英角ｺﾞｼｯｸUB"/>
              <a:cs typeface="HGP創英角ｺﾞｼｯｸUB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638526" y="8096340"/>
            <a:ext cx="2244873" cy="552713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marL="12699" defTabSz="914309">
              <a:lnSpc>
                <a:spcPts val="4220"/>
              </a:lnSpc>
              <a:spcBef>
                <a:spcPts val="110"/>
              </a:spcBef>
            </a:pPr>
            <a:r>
              <a:rPr sz="3300" i="1" spc="7" baseline="3787" dirty="0" smtClean="0">
                <a:solidFill>
                  <a:srgbClr val="F8C1D9"/>
                </a:solidFill>
                <a:latin typeface="HGP明朝E"/>
                <a:cs typeface="HGP明朝E"/>
              </a:rPr>
              <a:t>一</a:t>
            </a:r>
            <a:r>
              <a:rPr sz="3300" i="1" spc="457" baseline="3787" dirty="0" smtClean="0">
                <a:solidFill>
                  <a:srgbClr val="F8C1D9"/>
                </a:solidFill>
                <a:latin typeface="HGP明朝E"/>
                <a:cs typeface="HGP明朝E"/>
              </a:rPr>
              <a:t>般</a:t>
            </a:r>
            <a:r>
              <a:rPr lang="ja-JP" altLang="en-US" sz="1200" i="1" spc="457" baseline="3787" dirty="0" smtClean="0">
                <a:solidFill>
                  <a:srgbClr val="F8C1D9"/>
                </a:solidFill>
                <a:latin typeface="HGP明朝E"/>
                <a:cs typeface="HGP明朝E"/>
              </a:rPr>
              <a:t> </a:t>
            </a:r>
            <a:r>
              <a:rPr sz="3900" i="1" dirty="0" smtClean="0">
                <a:solidFill>
                  <a:srgbClr val="F8C1D9"/>
                </a:solidFill>
                <a:latin typeface="HGP明朝E"/>
                <a:cs typeface="HGP明朝E"/>
              </a:rPr>
              <a:t>0</a:t>
            </a:r>
            <a:r>
              <a:rPr sz="3900" i="1" spc="-60" dirty="0" smtClean="0">
                <a:solidFill>
                  <a:srgbClr val="F8C1D9"/>
                </a:solidFill>
                <a:latin typeface="HGP明朝E"/>
                <a:cs typeface="HGP明朝E"/>
              </a:rPr>
              <a:t>,0</a:t>
            </a:r>
            <a:r>
              <a:rPr lang="en-US" altLang="ja-JP" sz="3900" i="1" spc="-70" dirty="0">
                <a:solidFill>
                  <a:srgbClr val="F8C1D9"/>
                </a:solidFill>
                <a:latin typeface="HGP明朝E"/>
                <a:cs typeface="HGP明朝E"/>
              </a:rPr>
              <a:t>00</a:t>
            </a:r>
            <a:r>
              <a:rPr lang="ja-JP" altLang="en-US" sz="3900" i="1" spc="-930" dirty="0">
                <a:solidFill>
                  <a:srgbClr val="F8C1D9"/>
                </a:solidFill>
                <a:latin typeface="HGP明朝E"/>
                <a:cs typeface="HGP明朝E"/>
              </a:rPr>
              <a:t> </a:t>
            </a:r>
            <a:r>
              <a:rPr lang="ja-JP" altLang="en-US" sz="3300" i="1" spc="-60" baseline="3787" dirty="0" smtClean="0">
                <a:solidFill>
                  <a:srgbClr val="F8C1D9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円</a:t>
            </a:r>
            <a:endParaRPr sz="3900" dirty="0">
              <a:solidFill>
                <a:prstClr val="black"/>
              </a:solidFill>
              <a:latin typeface="HGP明朝E"/>
              <a:cs typeface="HGP明朝E"/>
            </a:endParaRPr>
          </a:p>
        </p:txBody>
      </p:sp>
      <p:pic>
        <p:nvPicPr>
          <p:cNvPr id="176" name="図 17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434" y="284160"/>
            <a:ext cx="5221235" cy="2435357"/>
          </a:xfrm>
          <a:prstGeom prst="rect">
            <a:avLst/>
          </a:prstGeom>
        </p:spPr>
      </p:pic>
      <p:sp>
        <p:nvSpPr>
          <p:cNvPr id="177" name="object 16"/>
          <p:cNvSpPr txBox="1"/>
          <p:nvPr/>
        </p:nvSpPr>
        <p:spPr>
          <a:xfrm>
            <a:off x="2193906" y="4723399"/>
            <a:ext cx="5195761" cy="634146"/>
          </a:xfrm>
          <a:prstGeom prst="rect">
            <a:avLst/>
          </a:prstGeom>
        </p:spPr>
        <p:txBody>
          <a:bodyPr vert="horz" wrap="square" lIns="0" tIns="15873" rIns="0" bIns="0" rtlCol="0">
            <a:spAutoFit/>
          </a:bodyPr>
          <a:lstStyle/>
          <a:p>
            <a:pPr marL="1186696" defTabSz="914309">
              <a:lnSpc>
                <a:spcPts val="3845"/>
              </a:lnSpc>
            </a:pPr>
            <a:r>
              <a:rPr sz="3750" i="1" spc="-215" dirty="0" err="1" smtClean="0">
                <a:solidFill>
                  <a:srgbClr val="F8C1D9"/>
                </a:solidFill>
                <a:latin typeface="HGP明朝E"/>
                <a:cs typeface="HGP明朝E"/>
              </a:rPr>
              <a:t>ア</a:t>
            </a:r>
            <a:r>
              <a:rPr sz="3750" i="1" spc="-225" dirty="0" err="1" smtClean="0">
                <a:solidFill>
                  <a:srgbClr val="F8C1D9"/>
                </a:solidFill>
                <a:latin typeface="HGP明朝E"/>
                <a:cs typeface="HGP明朝E"/>
              </a:rPr>
              <a:t>ス</a:t>
            </a:r>
            <a:r>
              <a:rPr sz="3750" i="1" spc="-270" dirty="0" err="1" smtClean="0">
                <a:solidFill>
                  <a:srgbClr val="F8C1D9"/>
                </a:solidFill>
                <a:latin typeface="HGP明朝E"/>
                <a:cs typeface="HGP明朝E"/>
              </a:rPr>
              <a:t>ク</a:t>
            </a:r>
            <a:r>
              <a:rPr sz="3750" i="1" spc="-315" dirty="0" err="1" smtClean="0">
                <a:solidFill>
                  <a:srgbClr val="F8C1D9"/>
                </a:solidFill>
                <a:latin typeface="HGP明朝E"/>
                <a:cs typeface="HGP明朝E"/>
              </a:rPr>
              <a:t>ル</a:t>
            </a:r>
            <a:r>
              <a:rPr sz="3750" i="1" spc="-95" dirty="0" err="1" smtClean="0">
                <a:solidFill>
                  <a:srgbClr val="F8C1D9"/>
                </a:solidFill>
                <a:latin typeface="HGP明朝E"/>
                <a:cs typeface="HGP明朝E"/>
              </a:rPr>
              <a:t>東</a:t>
            </a:r>
            <a:r>
              <a:rPr sz="3750" i="1" spc="-170" dirty="0" err="1" smtClean="0">
                <a:solidFill>
                  <a:srgbClr val="F8C1D9"/>
                </a:solidFill>
                <a:latin typeface="HGP明朝E"/>
                <a:cs typeface="HGP明朝E"/>
              </a:rPr>
              <a:t>京</a:t>
            </a:r>
            <a:r>
              <a:rPr sz="3750" i="1" spc="-100" dirty="0" err="1" smtClean="0">
                <a:solidFill>
                  <a:srgbClr val="F8C1D9"/>
                </a:solidFill>
                <a:latin typeface="HGP明朝E"/>
                <a:cs typeface="HGP明朝E"/>
              </a:rPr>
              <a:t>ホ</a:t>
            </a:r>
            <a:r>
              <a:rPr sz="3750" i="1" spc="-330" dirty="0" err="1" smtClean="0">
                <a:solidFill>
                  <a:srgbClr val="F8C1D9"/>
                </a:solidFill>
                <a:latin typeface="HGP明朝E"/>
                <a:cs typeface="HGP明朝E"/>
              </a:rPr>
              <a:t>ール</a:t>
            </a:r>
            <a:endParaRPr sz="3750" dirty="0">
              <a:solidFill>
                <a:prstClr val="black"/>
              </a:solidFill>
              <a:latin typeface="HGP明朝E"/>
              <a:cs typeface="HGP明朝E"/>
            </a:endParaRPr>
          </a:p>
          <a:p>
            <a:pPr marL="1234317" defTabSz="914309"/>
            <a:r>
              <a:rPr sz="850" spc="-2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〒</a:t>
            </a:r>
            <a:r>
              <a:rPr sz="850" spc="2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135-0061 </a:t>
            </a:r>
            <a:r>
              <a:rPr sz="850" spc="4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東</a:t>
            </a:r>
            <a:r>
              <a:rPr sz="850" spc="1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京</a:t>
            </a:r>
            <a:r>
              <a:rPr sz="850" spc="2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都</a:t>
            </a:r>
            <a:r>
              <a:rPr sz="850" spc="3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江</a:t>
            </a:r>
            <a:r>
              <a:rPr sz="850" spc="2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東</a:t>
            </a:r>
            <a:r>
              <a:rPr sz="850" spc="3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区</a:t>
            </a:r>
            <a:r>
              <a:rPr sz="850" spc="4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豊</a:t>
            </a:r>
            <a:r>
              <a:rPr sz="850" spc="3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洲</a:t>
            </a:r>
            <a:r>
              <a:rPr sz="850" spc="2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3-2-3 </a:t>
            </a:r>
            <a:r>
              <a:rPr sz="850" spc="7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 </a:t>
            </a:r>
            <a:r>
              <a:rPr sz="850" spc="2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TEL </a:t>
            </a:r>
            <a:r>
              <a:rPr sz="85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03-1234-1111</a:t>
            </a:r>
            <a:r>
              <a:rPr sz="850" spc="2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 </a:t>
            </a:r>
            <a:r>
              <a:rPr sz="850" spc="1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FAX</a:t>
            </a:r>
            <a:r>
              <a:rPr sz="850" spc="25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 </a:t>
            </a:r>
            <a:r>
              <a:rPr sz="850" dirty="0">
                <a:solidFill>
                  <a:srgbClr val="F8C1D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ＭＳ Ｐゴシック"/>
              </a:rPr>
              <a:t>03-1234-1112</a:t>
            </a:r>
            <a:endParaRPr sz="850" dirty="0">
              <a:solidFill>
                <a:prstClr val="black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ＭＳ Ｐゴシック"/>
            </a:endParaRPr>
          </a:p>
        </p:txBody>
      </p:sp>
      <p:sp>
        <p:nvSpPr>
          <p:cNvPr id="178" name="object 16"/>
          <p:cNvSpPr txBox="1"/>
          <p:nvPr/>
        </p:nvSpPr>
        <p:spPr>
          <a:xfrm>
            <a:off x="3382200" y="4111295"/>
            <a:ext cx="3949272" cy="512318"/>
          </a:xfrm>
          <a:prstGeom prst="rect">
            <a:avLst/>
          </a:prstGeom>
        </p:spPr>
        <p:txBody>
          <a:bodyPr vert="horz" wrap="square" lIns="0" tIns="15873" rIns="0" bIns="0" rtlCol="0">
            <a:spAutoFit/>
          </a:bodyPr>
          <a:lstStyle/>
          <a:p>
            <a:pPr defTabSz="914309">
              <a:tabLst>
                <a:tab pos="2205134" algn="l"/>
                <a:tab pos="3753745" algn="l"/>
              </a:tabLst>
            </a:pPr>
            <a:r>
              <a:rPr sz="2600" i="1" spc="40" dirty="0" smtClean="0">
                <a:solidFill>
                  <a:srgbClr val="F8C1D9"/>
                </a:solidFill>
                <a:latin typeface="HGP明朝E"/>
                <a:cs typeface="HGP明朝E"/>
              </a:rPr>
              <a:t>W</a:t>
            </a:r>
            <a:r>
              <a:rPr sz="2600" i="1" spc="35" dirty="0" smtClean="0">
                <a:solidFill>
                  <a:srgbClr val="F8C1D9"/>
                </a:solidFill>
                <a:latin typeface="HGP明朝E"/>
                <a:cs typeface="HGP明朝E"/>
              </a:rPr>
              <a:t>E</a:t>
            </a:r>
            <a:r>
              <a:rPr sz="2600" i="1" spc="-50" dirty="0" smtClean="0">
                <a:solidFill>
                  <a:srgbClr val="F8C1D9"/>
                </a:solidFill>
                <a:latin typeface="HGP明朝E"/>
                <a:cs typeface="HGP明朝E"/>
              </a:rPr>
              <a:t>D</a:t>
            </a:r>
            <a:r>
              <a:rPr lang="ja-JP" altLang="en-US" sz="2600" i="1" spc="-50" dirty="0" smtClean="0">
                <a:solidFill>
                  <a:srgbClr val="F8C1D9"/>
                </a:solidFill>
                <a:latin typeface="HGP明朝E"/>
                <a:cs typeface="HGP明朝E"/>
              </a:rPr>
              <a:t>   </a:t>
            </a:r>
            <a:r>
              <a:rPr sz="2600" i="1" spc="-60" dirty="0" smtClean="0">
                <a:solidFill>
                  <a:srgbClr val="F8C1D9"/>
                </a:solidFill>
                <a:latin typeface="HGP明朝E"/>
                <a:cs typeface="HGP明朝E"/>
              </a:rPr>
              <a:t>0</a:t>
            </a:r>
            <a:r>
              <a:rPr sz="2600" i="1" spc="-35" dirty="0" smtClean="0">
                <a:solidFill>
                  <a:srgbClr val="F8C1D9"/>
                </a:solidFill>
                <a:latin typeface="HGP明朝E"/>
                <a:cs typeface="HGP明朝E"/>
              </a:rPr>
              <a:t>:0</a:t>
            </a:r>
            <a:r>
              <a:rPr sz="2600" i="1" spc="-40" dirty="0" smtClean="0">
                <a:solidFill>
                  <a:srgbClr val="F8C1D9"/>
                </a:solidFill>
                <a:latin typeface="HGP明朝E"/>
                <a:cs typeface="HGP明朝E"/>
              </a:rPr>
              <a:t>0</a:t>
            </a:r>
            <a:r>
              <a:rPr sz="2600" i="1" spc="10" dirty="0" smtClean="0">
                <a:solidFill>
                  <a:srgbClr val="F8C1D9"/>
                </a:solidFill>
                <a:latin typeface="HGP明朝E"/>
                <a:cs typeface="HGP明朝E"/>
              </a:rPr>
              <a:t> </a:t>
            </a:r>
            <a:r>
              <a:rPr sz="3225" i="1" spc="-52" baseline="3875" dirty="0" err="1" smtClean="0">
                <a:solidFill>
                  <a:srgbClr val="F8C1D9"/>
                </a:solidFill>
                <a:latin typeface="HGP明朝E"/>
                <a:cs typeface="HGP明朝E"/>
              </a:rPr>
              <a:t>開</a:t>
            </a:r>
            <a:r>
              <a:rPr sz="3225" i="1" spc="-89" baseline="3875" dirty="0" err="1" smtClean="0">
                <a:solidFill>
                  <a:srgbClr val="F8C1D9"/>
                </a:solidFill>
                <a:latin typeface="HGP明朝E"/>
                <a:cs typeface="HGP明朝E"/>
              </a:rPr>
              <a:t>演</a:t>
            </a:r>
            <a:r>
              <a:rPr lang="ja-JP" altLang="en-US" sz="3225" i="1" spc="-89" baseline="3875" dirty="0" smtClean="0">
                <a:solidFill>
                  <a:srgbClr val="F8C1D9"/>
                </a:solidFill>
                <a:latin typeface="HGP明朝E"/>
                <a:cs typeface="HGP明朝E"/>
              </a:rPr>
              <a:t>　　</a:t>
            </a:r>
            <a:r>
              <a:rPr sz="2600" i="1" spc="-60" dirty="0" smtClean="0">
                <a:solidFill>
                  <a:srgbClr val="F8C1D9"/>
                </a:solidFill>
                <a:latin typeface="HGP明朝E"/>
                <a:cs typeface="HGP明朝E"/>
              </a:rPr>
              <a:t>0</a:t>
            </a:r>
            <a:r>
              <a:rPr sz="2600" i="1" spc="-35" dirty="0" smtClean="0">
                <a:solidFill>
                  <a:srgbClr val="F8C1D9"/>
                </a:solidFill>
                <a:latin typeface="HGP明朝E"/>
                <a:cs typeface="HGP明朝E"/>
              </a:rPr>
              <a:t>:0</a:t>
            </a:r>
            <a:r>
              <a:rPr sz="2600" i="1" spc="-40" dirty="0" smtClean="0">
                <a:solidFill>
                  <a:srgbClr val="F8C1D9"/>
                </a:solidFill>
                <a:latin typeface="HGP明朝E"/>
                <a:cs typeface="HGP明朝E"/>
              </a:rPr>
              <a:t>0</a:t>
            </a:r>
            <a:r>
              <a:rPr sz="2600" i="1" spc="10" dirty="0" smtClean="0">
                <a:solidFill>
                  <a:srgbClr val="F8C1D9"/>
                </a:solidFill>
                <a:latin typeface="HGP明朝E"/>
                <a:cs typeface="HGP明朝E"/>
              </a:rPr>
              <a:t> </a:t>
            </a:r>
            <a:r>
              <a:rPr sz="3225" i="1" spc="-52" baseline="3875" dirty="0" err="1" smtClean="0">
                <a:solidFill>
                  <a:srgbClr val="F8C1D9"/>
                </a:solidFill>
                <a:latin typeface="HGP明朝E"/>
                <a:cs typeface="HGP明朝E"/>
              </a:rPr>
              <a:t>開場</a:t>
            </a:r>
            <a:endParaRPr sz="850" dirty="0">
              <a:solidFill>
                <a:prstClr val="black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ＭＳ Ｐゴシック"/>
            </a:endParaRPr>
          </a:p>
        </p:txBody>
      </p:sp>
      <p:sp>
        <p:nvSpPr>
          <p:cNvPr id="4" name="円/楕円 3"/>
          <p:cNvSpPr/>
          <p:nvPr/>
        </p:nvSpPr>
        <p:spPr>
          <a:xfrm>
            <a:off x="5772150" y="5835650"/>
            <a:ext cx="1358900" cy="186054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</a:t>
            </a:r>
            <a:r>
              <a:rPr lang="ja-JP" altLang="en-US" sz="12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09421786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179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</vt:i4>
      </vt:variant>
    </vt:vector>
  </HeadingPairs>
  <TitlesOfParts>
    <vt:vector size="17" baseType="lpstr">
      <vt:lpstr>HGPｺﾞｼｯｸE</vt:lpstr>
      <vt:lpstr>HGP創英角ｺﾞｼｯｸUB</vt:lpstr>
      <vt:lpstr>HGP明朝B</vt:lpstr>
      <vt:lpstr>HGP明朝E</vt:lpstr>
      <vt:lpstr>HG丸ｺﾞｼｯｸM-PRO</vt:lpstr>
      <vt:lpstr>ＭＳ Ｐゴシック</vt:lpstr>
      <vt:lpstr>ＭＳ Ｐ明朝</vt:lpstr>
      <vt:lpstr>News Gothic MT</vt:lpstr>
      <vt:lpstr>メイリオ</vt:lpstr>
      <vt:lpstr>Arial</vt:lpstr>
      <vt:lpstr>Calibri</vt:lpstr>
      <vt:lpstr>Calibri Light</vt:lpstr>
      <vt:lpstr>1_ガイド入りテンプレートサンプル20130531三木さん</vt:lpstr>
      <vt:lpstr>デザインの設定</vt:lpstr>
      <vt:lpstr>1_Office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2018-02-27T01:04:11Z</dcterms:modified>
</cp:coreProperties>
</file>