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700" r:id="rId3"/>
  </p:sldMasterIdLst>
  <p:notesMasterIdLst>
    <p:notesMasterId r:id="rId6"/>
  </p:notesMasterIdLst>
  <p:handoutMasterIdLst>
    <p:handoutMasterId r:id="rId7"/>
  </p:handoutMasterIdLst>
  <p:sldIdLst>
    <p:sldId id="260" r:id="rId4"/>
    <p:sldId id="268" r:id="rId5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B0"/>
    <a:srgbClr val="FF0000"/>
    <a:srgbClr val="E65727"/>
    <a:srgbClr val="923186"/>
    <a:srgbClr val="489D2F"/>
    <a:srgbClr val="DC2A6B"/>
    <a:srgbClr val="B0D2DF"/>
    <a:srgbClr val="EDACB7"/>
    <a:srgbClr val="FAF4B2"/>
    <a:srgbClr val="FFF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>
        <p:scale>
          <a:sx n="66" d="100"/>
          <a:sy n="66" d="100"/>
        </p:scale>
        <p:origin x="2028" y="12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0" i="0">
                <a:solidFill>
                  <a:srgbClr val="4C4D4F"/>
                </a:solidFill>
                <a:latin typeface="HG丸ｺﾞｼｯｸM-PRO"/>
                <a:cs typeface="HG丸ｺﾞｼｯｸM-PR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033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09210" y="854512"/>
            <a:ext cx="6563507" cy="4539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0" i="0">
                <a:solidFill>
                  <a:srgbClr val="4C4D4F"/>
                </a:solidFill>
                <a:latin typeface="HG丸ｺﾞｼｯｸM-PRO"/>
                <a:cs typeface="HG丸ｺﾞｼｯｸM-PR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96" y="2508774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2/23/2018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40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054" y="10074930"/>
            <a:ext cx="2700533" cy="304801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496" y="539912"/>
            <a:ext cx="3267463" cy="3270511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32" y="3714846"/>
            <a:ext cx="4230633" cy="7187199"/>
          </a:xfrm>
          <a:prstGeom prst="rect">
            <a:avLst/>
          </a:prstGeom>
        </p:spPr>
      </p:pic>
      <p:sp>
        <p:nvSpPr>
          <p:cNvPr id="11" name="bk object 19"/>
          <p:cNvSpPr/>
          <p:nvPr/>
        </p:nvSpPr>
        <p:spPr>
          <a:xfrm>
            <a:off x="3279136" y="9408553"/>
            <a:ext cx="1025309" cy="1024741"/>
          </a:xfrm>
          <a:custGeom>
            <a:avLst/>
            <a:gdLst/>
            <a:ahLst/>
            <a:cxnLst/>
            <a:rect l="l" t="t" r="r" b="b"/>
            <a:pathLst>
              <a:path w="1024889" h="1024890">
                <a:moveTo>
                  <a:pt x="512356" y="0"/>
                </a:moveTo>
                <a:lnTo>
                  <a:pt x="465720" y="2093"/>
                </a:lnTo>
                <a:lnTo>
                  <a:pt x="420258" y="8255"/>
                </a:lnTo>
                <a:lnTo>
                  <a:pt x="376150" y="18302"/>
                </a:lnTo>
                <a:lnTo>
                  <a:pt x="333577" y="32055"/>
                </a:lnTo>
                <a:lnTo>
                  <a:pt x="292720" y="49332"/>
                </a:lnTo>
                <a:lnTo>
                  <a:pt x="253759" y="69953"/>
                </a:lnTo>
                <a:lnTo>
                  <a:pt x="216875" y="93737"/>
                </a:lnTo>
                <a:lnTo>
                  <a:pt x="182250" y="120503"/>
                </a:lnTo>
                <a:lnTo>
                  <a:pt x="150064" y="150069"/>
                </a:lnTo>
                <a:lnTo>
                  <a:pt x="120498" y="182255"/>
                </a:lnTo>
                <a:lnTo>
                  <a:pt x="93734" y="216881"/>
                </a:lnTo>
                <a:lnTo>
                  <a:pt x="69951" y="253764"/>
                </a:lnTo>
                <a:lnTo>
                  <a:pt x="49330" y="292725"/>
                </a:lnTo>
                <a:lnTo>
                  <a:pt x="32054" y="333582"/>
                </a:lnTo>
                <a:lnTo>
                  <a:pt x="18301" y="376155"/>
                </a:lnTo>
                <a:lnTo>
                  <a:pt x="8254" y="420262"/>
                </a:lnTo>
                <a:lnTo>
                  <a:pt x="2093" y="465722"/>
                </a:lnTo>
                <a:lnTo>
                  <a:pt x="0" y="512356"/>
                </a:lnTo>
                <a:lnTo>
                  <a:pt x="2093" y="558989"/>
                </a:lnTo>
                <a:lnTo>
                  <a:pt x="8254" y="604450"/>
                </a:lnTo>
                <a:lnTo>
                  <a:pt x="18301" y="648557"/>
                </a:lnTo>
                <a:lnTo>
                  <a:pt x="32054" y="691129"/>
                </a:lnTo>
                <a:lnTo>
                  <a:pt x="49330" y="731986"/>
                </a:lnTo>
                <a:lnTo>
                  <a:pt x="69951" y="770947"/>
                </a:lnTo>
                <a:lnTo>
                  <a:pt x="93734" y="807830"/>
                </a:lnTo>
                <a:lnTo>
                  <a:pt x="120498" y="842456"/>
                </a:lnTo>
                <a:lnTo>
                  <a:pt x="150064" y="874642"/>
                </a:lnTo>
                <a:lnTo>
                  <a:pt x="182250" y="904209"/>
                </a:lnTo>
                <a:lnTo>
                  <a:pt x="216875" y="930974"/>
                </a:lnTo>
                <a:lnTo>
                  <a:pt x="253759" y="954758"/>
                </a:lnTo>
                <a:lnTo>
                  <a:pt x="292720" y="975379"/>
                </a:lnTo>
                <a:lnTo>
                  <a:pt x="333577" y="992656"/>
                </a:lnTo>
                <a:lnTo>
                  <a:pt x="376150" y="1006409"/>
                </a:lnTo>
                <a:lnTo>
                  <a:pt x="420258" y="1016457"/>
                </a:lnTo>
                <a:lnTo>
                  <a:pt x="465720" y="1022618"/>
                </a:lnTo>
                <a:lnTo>
                  <a:pt x="512356" y="1024712"/>
                </a:lnTo>
                <a:lnTo>
                  <a:pt x="558985" y="1022618"/>
                </a:lnTo>
                <a:lnTo>
                  <a:pt x="604442" y="1016457"/>
                </a:lnTo>
                <a:lnTo>
                  <a:pt x="648545" y="1006409"/>
                </a:lnTo>
                <a:lnTo>
                  <a:pt x="691114" y="992656"/>
                </a:lnTo>
                <a:lnTo>
                  <a:pt x="731968" y="975379"/>
                </a:lnTo>
                <a:lnTo>
                  <a:pt x="770926" y="954758"/>
                </a:lnTo>
                <a:lnTo>
                  <a:pt x="807807" y="930974"/>
                </a:lnTo>
                <a:lnTo>
                  <a:pt x="842429" y="904209"/>
                </a:lnTo>
                <a:lnTo>
                  <a:pt x="874614" y="874642"/>
                </a:lnTo>
                <a:lnTo>
                  <a:pt x="904178" y="842456"/>
                </a:lnTo>
                <a:lnTo>
                  <a:pt x="930942" y="807830"/>
                </a:lnTo>
                <a:lnTo>
                  <a:pt x="954724" y="770947"/>
                </a:lnTo>
                <a:lnTo>
                  <a:pt x="975344" y="731986"/>
                </a:lnTo>
                <a:lnTo>
                  <a:pt x="992620" y="691129"/>
                </a:lnTo>
                <a:lnTo>
                  <a:pt x="1006372" y="648557"/>
                </a:lnTo>
                <a:lnTo>
                  <a:pt x="1016419" y="604450"/>
                </a:lnTo>
                <a:lnTo>
                  <a:pt x="1022580" y="558989"/>
                </a:lnTo>
                <a:lnTo>
                  <a:pt x="1024674" y="512356"/>
                </a:lnTo>
                <a:lnTo>
                  <a:pt x="1022580" y="465722"/>
                </a:lnTo>
                <a:lnTo>
                  <a:pt x="1016419" y="420262"/>
                </a:lnTo>
                <a:lnTo>
                  <a:pt x="1006372" y="376155"/>
                </a:lnTo>
                <a:lnTo>
                  <a:pt x="992620" y="333582"/>
                </a:lnTo>
                <a:lnTo>
                  <a:pt x="975344" y="292725"/>
                </a:lnTo>
                <a:lnTo>
                  <a:pt x="954724" y="253764"/>
                </a:lnTo>
                <a:lnTo>
                  <a:pt x="930942" y="216881"/>
                </a:lnTo>
                <a:lnTo>
                  <a:pt x="904178" y="182255"/>
                </a:lnTo>
                <a:lnTo>
                  <a:pt x="874614" y="150069"/>
                </a:lnTo>
                <a:lnTo>
                  <a:pt x="842429" y="120503"/>
                </a:lnTo>
                <a:lnTo>
                  <a:pt x="807807" y="93737"/>
                </a:lnTo>
                <a:lnTo>
                  <a:pt x="770926" y="69953"/>
                </a:lnTo>
                <a:lnTo>
                  <a:pt x="731968" y="49332"/>
                </a:lnTo>
                <a:lnTo>
                  <a:pt x="691114" y="32055"/>
                </a:lnTo>
                <a:lnTo>
                  <a:pt x="648545" y="18302"/>
                </a:lnTo>
                <a:lnTo>
                  <a:pt x="604442" y="8255"/>
                </a:lnTo>
                <a:lnTo>
                  <a:pt x="558985" y="2093"/>
                </a:lnTo>
                <a:lnTo>
                  <a:pt x="512356" y="0"/>
                </a:lnTo>
                <a:close/>
              </a:path>
            </a:pathLst>
          </a:custGeom>
          <a:solidFill>
            <a:srgbClr val="4C4D4F"/>
          </a:solidFill>
        </p:spPr>
        <p:txBody>
          <a:bodyPr wrap="square" lIns="0" tIns="0" rIns="0" bIns="0" rtlCol="0"/>
          <a:lstStyle/>
          <a:p>
            <a:pPr defTabSz="914309"/>
            <a:endParaRPr sz="1800" smtClean="0">
              <a:solidFill>
                <a:prstClr val="black"/>
              </a:solidFill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1975" y="854511"/>
            <a:ext cx="2791054" cy="9079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79" algn="dist"/>
            <a:r>
              <a:rPr dirty="0" err="1" smtClean="0"/>
              <a:t>あなたの健康が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dirty="0" err="1" smtClean="0"/>
              <a:t>家族のしあわせ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633259" y="1870988"/>
            <a:ext cx="2745340" cy="17584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99" marR="5079" algn="just" defTabSz="914309">
              <a:lnSpc>
                <a:spcPct val="128800"/>
              </a:lnSpc>
              <a:spcBef>
                <a:spcPts val="90"/>
              </a:spcBef>
            </a:pPr>
            <a:r>
              <a:rPr sz="1100" spc="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</a:t>
            </a:r>
            <a:r>
              <a:rPr sz="1100" spc="-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文</a:t>
            </a:r>
            <a:r>
              <a:rPr sz="1100" spc="-3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4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14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8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</a:t>
            </a:r>
            <a:r>
              <a:rPr sz="1100" spc="-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文</a:t>
            </a:r>
            <a:r>
              <a:rPr sz="1100" spc="-3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4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14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8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</a:t>
            </a:r>
            <a:r>
              <a:rPr sz="1100" spc="-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文</a:t>
            </a:r>
            <a:r>
              <a:rPr sz="1100" spc="-3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4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14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8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本文</a:t>
            </a:r>
            <a:r>
              <a:rPr sz="1100" spc="-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4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1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8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3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</a:t>
            </a:r>
            <a:r>
              <a:rPr sz="1100" spc="-2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文</a:t>
            </a:r>
            <a:r>
              <a:rPr sz="1100" spc="-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4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1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8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3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</a:t>
            </a:r>
            <a:r>
              <a:rPr sz="1100" spc="-2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文</a:t>
            </a:r>
            <a:r>
              <a:rPr sz="1100" spc="-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4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1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8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3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</a:t>
            </a:r>
            <a:r>
              <a:rPr sz="1100" spc="-2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文</a:t>
            </a:r>
            <a:r>
              <a:rPr sz="1100" spc="-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テキ</a:t>
            </a:r>
            <a:r>
              <a:rPr sz="1100" spc="-10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7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3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</a:t>
            </a:r>
            <a:r>
              <a:rPr sz="1100" spc="-1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文</a:t>
            </a:r>
            <a:r>
              <a:rPr sz="1100" spc="-2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3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0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7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3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</a:t>
            </a:r>
            <a:r>
              <a:rPr sz="1100" spc="-1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文テ</a:t>
            </a:r>
            <a:r>
              <a:rPr sz="1100" spc="-3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0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7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3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</a:t>
            </a:r>
            <a:r>
              <a:rPr sz="1100" spc="-1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文</a:t>
            </a:r>
            <a:r>
              <a:rPr sz="1100" spc="-2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3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0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スト</a:t>
            </a:r>
            <a:r>
              <a:rPr sz="1100" spc="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</a:t>
            </a:r>
            <a:r>
              <a:rPr sz="1100" spc="-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文</a:t>
            </a:r>
            <a:r>
              <a:rPr sz="1100" spc="-3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4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14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8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</a:t>
            </a:r>
            <a:r>
              <a:rPr sz="1100" spc="-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文</a:t>
            </a:r>
            <a:r>
              <a:rPr sz="1100" spc="-3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4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14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8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</a:t>
            </a:r>
            <a:r>
              <a:rPr sz="1100" spc="-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文</a:t>
            </a:r>
            <a:r>
              <a:rPr sz="1100" spc="-3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4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14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8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本文</a:t>
            </a:r>
            <a:r>
              <a:rPr sz="1100" spc="-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4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1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8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3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</a:t>
            </a:r>
            <a:r>
              <a:rPr sz="1100" spc="-2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文</a:t>
            </a:r>
            <a:r>
              <a:rPr sz="1100" spc="-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4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1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8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3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</a:t>
            </a:r>
            <a:r>
              <a:rPr sz="1100" spc="-2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文</a:t>
            </a:r>
            <a:r>
              <a:rPr sz="1100" spc="-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4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1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8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3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</a:t>
            </a:r>
            <a:r>
              <a:rPr sz="1100" spc="-2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文</a:t>
            </a:r>
            <a:r>
              <a:rPr sz="1100" spc="-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テキ</a:t>
            </a:r>
            <a:r>
              <a:rPr sz="1100" spc="-10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7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3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</a:t>
            </a:r>
            <a:r>
              <a:rPr sz="1100" spc="-1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文テ</a:t>
            </a:r>
            <a:r>
              <a:rPr sz="1100" spc="-3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0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7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3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</a:t>
            </a:r>
            <a:r>
              <a:rPr sz="1100" spc="-1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文</a:t>
            </a:r>
            <a:r>
              <a:rPr sz="1100" spc="-2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3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0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7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3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</a:t>
            </a:r>
            <a:r>
              <a:rPr sz="1100" spc="-1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文</a:t>
            </a:r>
            <a:r>
              <a:rPr sz="1100" spc="-2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3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0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スト</a:t>
            </a:r>
            <a:r>
              <a:rPr sz="1100" spc="1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</a:t>
            </a:r>
            <a:r>
              <a:rPr sz="1100" spc="-4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文テ</a:t>
            </a:r>
            <a:r>
              <a:rPr sz="1100" spc="-6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9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1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</a:t>
            </a:r>
            <a:r>
              <a:rPr sz="1100" spc="-4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文テ</a:t>
            </a:r>
            <a:r>
              <a:rPr sz="1100" spc="-6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9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1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</a:t>
            </a:r>
            <a:r>
              <a:rPr sz="1100" spc="-4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文テ</a:t>
            </a:r>
            <a:r>
              <a:rPr sz="1100" spc="-60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2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9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15" dirty="0" smtClean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本文</a:t>
            </a:r>
            <a:endParaRPr sz="1100" dirty="0">
              <a:solidFill>
                <a:prstClr val="black"/>
              </a:solidFill>
              <a:latin typeface="HG丸ｺﾞｼｯｸM-PRO"/>
              <a:cs typeface="HG丸ｺﾞｼｯｸM-PR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16187" y="8549179"/>
            <a:ext cx="2822772" cy="1481173"/>
          </a:xfrm>
          <a:prstGeom prst="rect">
            <a:avLst/>
          </a:prstGeom>
        </p:spPr>
        <p:txBody>
          <a:bodyPr vert="horz" wrap="square" lIns="0" tIns="11428" rIns="0" bIns="0" rtlCol="0">
            <a:spAutoFit/>
          </a:bodyPr>
          <a:lstStyle/>
          <a:p>
            <a:pPr marR="7619" algn="ctr" defTabSz="914309">
              <a:lnSpc>
                <a:spcPts val="4240"/>
              </a:lnSpc>
              <a:spcBef>
                <a:spcPts val="90"/>
              </a:spcBef>
            </a:pPr>
            <a:r>
              <a:rPr sz="3550" spc="-4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ア</a:t>
            </a:r>
            <a:r>
              <a:rPr sz="3550" spc="-13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3550" spc="-31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ク</a:t>
            </a:r>
            <a:r>
              <a:rPr sz="3550" spc="8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ル</a:t>
            </a:r>
            <a:r>
              <a:rPr sz="3550" spc="10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医</a:t>
            </a:r>
            <a:r>
              <a:rPr sz="3550" spc="-1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院</a:t>
            </a:r>
            <a:endParaRPr sz="3550" dirty="0">
              <a:solidFill>
                <a:prstClr val="black"/>
              </a:solidFill>
              <a:latin typeface="HG丸ｺﾞｼｯｸM-PRO"/>
              <a:cs typeface="HG丸ｺﾞｼｯｸM-PRO"/>
            </a:endParaRPr>
          </a:p>
          <a:p>
            <a:pPr marL="8889" algn="ctr" defTabSz="914309">
              <a:lnSpc>
                <a:spcPts val="1060"/>
              </a:lnSpc>
            </a:pPr>
            <a:r>
              <a:rPr sz="900" spc="-1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〒</a:t>
            </a:r>
            <a:r>
              <a:rPr sz="900" spc="5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135-0061</a:t>
            </a:r>
            <a:r>
              <a:rPr sz="900" spc="13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 </a:t>
            </a:r>
            <a:r>
              <a:rPr sz="900" spc="6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東</a:t>
            </a:r>
            <a:r>
              <a:rPr sz="900" spc="5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京</a:t>
            </a:r>
            <a:r>
              <a:rPr sz="900" spc="3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都</a:t>
            </a:r>
            <a:r>
              <a:rPr sz="900" spc="6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江</a:t>
            </a:r>
            <a:r>
              <a:rPr sz="900" spc="5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東</a:t>
            </a:r>
            <a:r>
              <a:rPr sz="900" spc="7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区</a:t>
            </a:r>
            <a:r>
              <a:rPr sz="900" spc="6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豊</a:t>
            </a:r>
            <a:r>
              <a:rPr sz="900" spc="1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洲</a:t>
            </a:r>
            <a:r>
              <a:rPr sz="900" spc="-2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 </a:t>
            </a:r>
            <a:r>
              <a:rPr sz="900" spc="2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3-2-3</a:t>
            </a:r>
            <a:endParaRPr sz="900" dirty="0">
              <a:solidFill>
                <a:prstClr val="black"/>
              </a:solidFill>
              <a:latin typeface="HG丸ｺﾞｼｯｸM-PRO"/>
              <a:cs typeface="HG丸ｺﾞｼｯｸM-PRO"/>
            </a:endParaRPr>
          </a:p>
          <a:p>
            <a:pPr marL="8889" algn="ctr" defTabSz="914309">
              <a:spcBef>
                <a:spcPts val="204"/>
              </a:spcBef>
            </a:pPr>
            <a:r>
              <a:rPr sz="1100" spc="8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診</a:t>
            </a:r>
            <a:r>
              <a:rPr sz="1100" spc="6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療時</a:t>
            </a:r>
            <a:r>
              <a:rPr sz="1100" spc="5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間</a:t>
            </a:r>
            <a:r>
              <a:rPr sz="1100" spc="4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／</a:t>
            </a:r>
            <a:r>
              <a:rPr sz="1100" spc="2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朝</a:t>
            </a:r>
            <a:r>
              <a:rPr sz="1100" spc="-1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 </a:t>
            </a:r>
            <a:r>
              <a:rPr sz="1100" spc="2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8</a:t>
            </a:r>
            <a:r>
              <a:rPr sz="1100" spc="-1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 </a:t>
            </a:r>
            <a:r>
              <a:rPr sz="1100" spc="7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時</a:t>
            </a:r>
            <a:r>
              <a:rPr sz="1100" spc="4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〜</a:t>
            </a:r>
            <a:r>
              <a:rPr sz="1100" spc="2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夜</a:t>
            </a:r>
            <a:r>
              <a:rPr sz="1100" spc="-12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 </a:t>
            </a:r>
            <a:r>
              <a:rPr sz="110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10</a:t>
            </a:r>
            <a:r>
              <a:rPr sz="1100" spc="-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 </a:t>
            </a:r>
            <a:r>
              <a:rPr sz="1100" spc="2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時</a:t>
            </a:r>
            <a:endParaRPr sz="1100" dirty="0">
              <a:solidFill>
                <a:prstClr val="black"/>
              </a:solidFill>
              <a:latin typeface="HG丸ｺﾞｼｯｸM-PRO"/>
              <a:cs typeface="HG丸ｺﾞｼｯｸM-PRO"/>
            </a:endParaRPr>
          </a:p>
          <a:p>
            <a:pPr marR="6984" algn="ctr" defTabSz="914309">
              <a:spcBef>
                <a:spcPts val="50"/>
              </a:spcBef>
            </a:pPr>
            <a:r>
              <a:rPr sz="1650" spc="150" baseline="20202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電</a:t>
            </a:r>
            <a:r>
              <a:rPr sz="1650" spc="37" baseline="20202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話</a:t>
            </a:r>
            <a:r>
              <a:rPr sz="1650" spc="-135" baseline="20202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 </a:t>
            </a:r>
            <a:r>
              <a:rPr sz="2250" spc="-8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03-1234-1111</a:t>
            </a:r>
            <a:endParaRPr sz="2250" dirty="0">
              <a:solidFill>
                <a:prstClr val="black"/>
              </a:solidFill>
              <a:latin typeface="HG丸ｺﾞｼｯｸM-PRO"/>
              <a:cs typeface="HG丸ｺﾞｼｯｸM-PRO"/>
            </a:endParaRPr>
          </a:p>
          <a:p>
            <a:pPr marL="9524" algn="ctr" defTabSz="914309">
              <a:spcBef>
                <a:spcPts val="50"/>
              </a:spcBef>
            </a:pPr>
            <a:r>
              <a:rPr sz="1450" b="1" spc="-10" dirty="0">
                <a:solidFill>
                  <a:srgbClr val="4C4D4F"/>
                </a:solidFill>
                <a:latin typeface="メイリオ"/>
                <a:cs typeface="メイリオ"/>
              </a:rPr>
              <a:t>http://www.askult.com</a:t>
            </a:r>
            <a:r>
              <a:rPr sz="1450" b="1" spc="-10" dirty="0" smtClean="0">
                <a:solidFill>
                  <a:srgbClr val="4C4D4F"/>
                </a:solidFill>
                <a:latin typeface="メイリオ"/>
                <a:cs typeface="メイリオ"/>
              </a:rPr>
              <a:t>/</a:t>
            </a:r>
            <a:endParaRPr sz="1500" dirty="0">
              <a:solidFill>
                <a:prstClr val="black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53856" y="9699580"/>
            <a:ext cx="876172" cy="403801"/>
          </a:xfrm>
          <a:prstGeom prst="rect">
            <a:avLst/>
          </a:prstGeom>
        </p:spPr>
        <p:txBody>
          <a:bodyPr vert="horz" wrap="square" lIns="0" tIns="16508" rIns="0" bIns="0" rtlCol="0">
            <a:spAutoFit/>
          </a:bodyPr>
          <a:lstStyle/>
          <a:p>
            <a:pPr defTabSz="914309"/>
            <a:r>
              <a:rPr sz="2450" spc="-220" dirty="0">
                <a:solidFill>
                  <a:srgbClr val="FFFFFF"/>
                </a:solidFill>
                <a:latin typeface="HGP明朝E"/>
                <a:cs typeface="HGP明朝E"/>
              </a:rPr>
              <a:t>要予約</a:t>
            </a:r>
            <a:endParaRPr sz="2450" dirty="0">
              <a:solidFill>
                <a:prstClr val="black"/>
              </a:solidFill>
              <a:latin typeface="HGP明朝E"/>
              <a:cs typeface="HGP明朝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457481" y="4030466"/>
            <a:ext cx="276999" cy="4486257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defTabSz="914309"/>
            <a:r>
              <a:rPr sz="1800" spc="150" dirty="0">
                <a:solidFill>
                  <a:srgbClr val="14B1E7"/>
                </a:solidFill>
                <a:latin typeface="HGP明朝E"/>
                <a:cs typeface="HGP明朝E"/>
              </a:rPr>
              <a:t>詳しくは当院医師までお尋ねください</a:t>
            </a:r>
            <a:r>
              <a:rPr sz="1800" spc="150" dirty="0">
                <a:solidFill>
                  <a:srgbClr val="14B1E7"/>
                </a:solidFill>
                <a:latin typeface="HGP明朝E"/>
                <a:cs typeface="HGP明朝E"/>
              </a:rPr>
              <a:t>。</a:t>
            </a:r>
            <a:endParaRPr sz="1800" spc="150" dirty="0">
              <a:solidFill>
                <a:prstClr val="black"/>
              </a:solidFill>
              <a:latin typeface="HGP明朝E"/>
              <a:cs typeface="HGP明朝E"/>
            </a:endParaRPr>
          </a:p>
        </p:txBody>
      </p:sp>
      <p:sp>
        <p:nvSpPr>
          <p:cNvPr id="17" name="object 4"/>
          <p:cNvSpPr txBox="1"/>
          <p:nvPr/>
        </p:nvSpPr>
        <p:spPr>
          <a:xfrm>
            <a:off x="4371612" y="10091855"/>
            <a:ext cx="2822772" cy="242372"/>
          </a:xfrm>
          <a:prstGeom prst="rect">
            <a:avLst/>
          </a:prstGeom>
        </p:spPr>
        <p:txBody>
          <a:bodyPr vert="horz" wrap="square" lIns="0" tIns="11428" rIns="0" bIns="0" rtlCol="0">
            <a:spAutoFit/>
          </a:bodyPr>
          <a:lstStyle/>
          <a:p>
            <a:pPr algn="ctr" defTabSz="914309">
              <a:tabLst>
                <a:tab pos="2147355" algn="l"/>
              </a:tabLst>
            </a:pPr>
            <a:r>
              <a:rPr sz="1450" dirty="0" err="1" smtClean="0">
                <a:solidFill>
                  <a:srgbClr val="4C4D4F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ＭＳ ゴシック"/>
              </a:rPr>
              <a:t>アスクル医院</a:t>
            </a:r>
            <a:r>
              <a:rPr sz="1450" dirty="0">
                <a:solidFill>
                  <a:srgbClr val="4C4D4F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ＭＳ ゴシック"/>
              </a:rPr>
              <a:t>	</a:t>
            </a:r>
            <a:r>
              <a:rPr sz="1500" dirty="0">
                <a:solidFill>
                  <a:srgbClr val="FFFFFF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ＭＳ Ｐゴシック"/>
              </a:rPr>
              <a:t>検索</a:t>
            </a:r>
            <a:endParaRPr sz="1500" dirty="0">
              <a:solidFill>
                <a:prstClr val="black"/>
              </a:solidFill>
              <a:latin typeface="HGｺﾞｼｯｸE" panose="020B0909000000000000" pitchFamily="49" charset="-128"/>
              <a:ea typeface="HGｺﾞｼｯｸE" panose="020B0909000000000000" pitchFamily="49" charset="-128"/>
              <a:cs typeface="ＭＳ Ｐゴシック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C4D4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134</Words>
  <Application>Microsoft Office PowerPoint</Application>
  <PresentationFormat>ユーザー設定</PresentationFormat>
  <Paragraphs>27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5" baseType="lpstr">
      <vt:lpstr>HGP明朝E</vt:lpstr>
      <vt:lpstr>HGｺﾞｼｯｸE</vt:lpstr>
      <vt:lpstr>HG丸ｺﾞｼｯｸM-PRO</vt:lpstr>
      <vt:lpstr>ＭＳ Ｐゴシック</vt:lpstr>
      <vt:lpstr>ＭＳ ゴシック</vt:lpstr>
      <vt:lpstr>News Gothic MT</vt:lpstr>
      <vt:lpstr>メイリオ</vt:lpstr>
      <vt:lpstr>Arial</vt:lpstr>
      <vt:lpstr>Calibri</vt:lpstr>
      <vt:lpstr>Calibri Light</vt:lpstr>
      <vt:lpstr>1_ガイド入りテンプレートサンプル20130531三木さん</vt:lpstr>
      <vt:lpstr>デザインの設定</vt:lpstr>
      <vt:lpstr>1_Office Theme</vt:lpstr>
      <vt:lpstr>PowerPoint プレゼンテーション</vt:lpstr>
      <vt:lpstr>あなたの健康が 家族のしあわせ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2018-02-22T15:52:36Z</dcterms:modified>
</cp:coreProperties>
</file>