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8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00"/>
    <a:srgbClr val="FFF9B0"/>
    <a:srgbClr val="FF0000"/>
    <a:srgbClr val="E65727"/>
    <a:srgbClr val="923186"/>
    <a:srgbClr val="489D2F"/>
    <a:srgbClr val="DC2A6B"/>
    <a:srgbClr val="B0D2DF"/>
    <a:srgbClr val="EDACB7"/>
    <a:srgbClr val="FAF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>
        <p:scale>
          <a:sx n="66" d="100"/>
          <a:sy n="66" d="100"/>
        </p:scale>
        <p:origin x="2028" y="1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655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487320" y="1"/>
            <a:ext cx="1172689" cy="8055073"/>
          </a:xfrm>
          <a:custGeom>
            <a:avLst/>
            <a:gdLst/>
            <a:ahLst/>
            <a:cxnLst/>
            <a:rect l="l" t="t" r="r" b="b"/>
            <a:pathLst>
              <a:path w="1172209" h="8056245">
                <a:moveTo>
                  <a:pt x="0" y="8055787"/>
                </a:moveTo>
                <a:lnTo>
                  <a:pt x="1171752" y="8055787"/>
                </a:lnTo>
                <a:lnTo>
                  <a:pt x="1171752" y="0"/>
                </a:lnTo>
                <a:lnTo>
                  <a:pt x="0" y="0"/>
                </a:lnTo>
                <a:lnTo>
                  <a:pt x="0" y="8055787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5487320" y="10893606"/>
            <a:ext cx="1172689" cy="13333"/>
          </a:xfrm>
          <a:custGeom>
            <a:avLst/>
            <a:gdLst/>
            <a:ahLst/>
            <a:cxnLst/>
            <a:rect l="l" t="t" r="r" b="b"/>
            <a:pathLst>
              <a:path w="1172209" h="13334">
                <a:moveTo>
                  <a:pt x="0" y="12801"/>
                </a:moveTo>
                <a:lnTo>
                  <a:pt x="1171752" y="12801"/>
                </a:lnTo>
                <a:lnTo>
                  <a:pt x="1171752" y="0"/>
                </a:lnTo>
                <a:lnTo>
                  <a:pt x="0" y="0"/>
                </a:lnTo>
                <a:lnTo>
                  <a:pt x="0" y="12801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303488" y="1"/>
            <a:ext cx="1172689" cy="8055073"/>
          </a:xfrm>
          <a:custGeom>
            <a:avLst/>
            <a:gdLst/>
            <a:ahLst/>
            <a:cxnLst/>
            <a:rect l="l" t="t" r="r" b="b"/>
            <a:pathLst>
              <a:path w="1172210" h="8056245">
                <a:moveTo>
                  <a:pt x="0" y="8055787"/>
                </a:moveTo>
                <a:lnTo>
                  <a:pt x="1171740" y="8055787"/>
                </a:lnTo>
                <a:lnTo>
                  <a:pt x="1171740" y="0"/>
                </a:lnTo>
                <a:lnTo>
                  <a:pt x="0" y="0"/>
                </a:lnTo>
                <a:lnTo>
                  <a:pt x="0" y="8055787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3303488" y="10893606"/>
            <a:ext cx="1172689" cy="13333"/>
          </a:xfrm>
          <a:custGeom>
            <a:avLst/>
            <a:gdLst/>
            <a:ahLst/>
            <a:cxnLst/>
            <a:rect l="l" t="t" r="r" b="b"/>
            <a:pathLst>
              <a:path w="1172210" h="13334">
                <a:moveTo>
                  <a:pt x="0" y="12801"/>
                </a:moveTo>
                <a:lnTo>
                  <a:pt x="1171740" y="12801"/>
                </a:lnTo>
                <a:lnTo>
                  <a:pt x="1171740" y="0"/>
                </a:lnTo>
                <a:lnTo>
                  <a:pt x="0" y="0"/>
                </a:lnTo>
                <a:lnTo>
                  <a:pt x="0" y="12801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1119657" y="1"/>
            <a:ext cx="1172689" cy="8055073"/>
          </a:xfrm>
          <a:custGeom>
            <a:avLst/>
            <a:gdLst/>
            <a:ahLst/>
            <a:cxnLst/>
            <a:rect l="l" t="t" r="r" b="b"/>
            <a:pathLst>
              <a:path w="1172210" h="8056245">
                <a:moveTo>
                  <a:pt x="0" y="8055787"/>
                </a:moveTo>
                <a:lnTo>
                  <a:pt x="1171740" y="8055787"/>
                </a:lnTo>
                <a:lnTo>
                  <a:pt x="1171740" y="0"/>
                </a:lnTo>
                <a:lnTo>
                  <a:pt x="0" y="0"/>
                </a:lnTo>
                <a:lnTo>
                  <a:pt x="0" y="8055787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1119657" y="10893606"/>
            <a:ext cx="1172689" cy="13333"/>
          </a:xfrm>
          <a:custGeom>
            <a:avLst/>
            <a:gdLst/>
            <a:ahLst/>
            <a:cxnLst/>
            <a:rect l="l" t="t" r="r" b="b"/>
            <a:pathLst>
              <a:path w="1172210" h="13334">
                <a:moveTo>
                  <a:pt x="0" y="12801"/>
                </a:moveTo>
                <a:lnTo>
                  <a:pt x="1171740" y="12801"/>
                </a:lnTo>
                <a:lnTo>
                  <a:pt x="1171740" y="0"/>
                </a:lnTo>
                <a:lnTo>
                  <a:pt x="0" y="0"/>
                </a:lnTo>
                <a:lnTo>
                  <a:pt x="0" y="12801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1" y="1"/>
            <a:ext cx="1119962" cy="8055073"/>
          </a:xfrm>
          <a:custGeom>
            <a:avLst/>
            <a:gdLst/>
            <a:ahLst/>
            <a:cxnLst/>
            <a:rect l="l" t="t" r="r" b="b"/>
            <a:pathLst>
              <a:path w="1119505" h="8056245">
                <a:moveTo>
                  <a:pt x="0" y="8055787"/>
                </a:moveTo>
                <a:lnTo>
                  <a:pt x="1119200" y="8055787"/>
                </a:lnTo>
                <a:lnTo>
                  <a:pt x="1119200" y="0"/>
                </a:lnTo>
                <a:lnTo>
                  <a:pt x="0" y="0"/>
                </a:lnTo>
                <a:lnTo>
                  <a:pt x="0" y="8055787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2291876" y="1"/>
            <a:ext cx="1011968" cy="8055073"/>
          </a:xfrm>
          <a:custGeom>
            <a:avLst/>
            <a:gdLst/>
            <a:ahLst/>
            <a:cxnLst/>
            <a:rect l="l" t="t" r="r" b="b"/>
            <a:pathLst>
              <a:path w="1011554" h="8056245">
                <a:moveTo>
                  <a:pt x="0" y="8055787"/>
                </a:moveTo>
                <a:lnTo>
                  <a:pt x="1011199" y="8055787"/>
                </a:lnTo>
                <a:lnTo>
                  <a:pt x="1011199" y="0"/>
                </a:lnTo>
                <a:lnTo>
                  <a:pt x="0" y="0"/>
                </a:lnTo>
                <a:lnTo>
                  <a:pt x="0" y="8055787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4475707" y="1"/>
            <a:ext cx="1011968" cy="8055073"/>
          </a:xfrm>
          <a:custGeom>
            <a:avLst/>
            <a:gdLst/>
            <a:ahLst/>
            <a:cxnLst/>
            <a:rect l="l" t="t" r="r" b="b"/>
            <a:pathLst>
              <a:path w="1011554" h="8056245">
                <a:moveTo>
                  <a:pt x="0" y="8055787"/>
                </a:moveTo>
                <a:lnTo>
                  <a:pt x="1011199" y="8055787"/>
                </a:lnTo>
                <a:lnTo>
                  <a:pt x="1011199" y="0"/>
                </a:lnTo>
                <a:lnTo>
                  <a:pt x="0" y="0"/>
                </a:lnTo>
                <a:lnTo>
                  <a:pt x="0" y="8055787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6659551" y="1"/>
            <a:ext cx="1119962" cy="8055073"/>
          </a:xfrm>
          <a:custGeom>
            <a:avLst/>
            <a:gdLst/>
            <a:ahLst/>
            <a:cxnLst/>
            <a:rect l="l" t="t" r="r" b="b"/>
            <a:pathLst>
              <a:path w="1119504" h="8056245">
                <a:moveTo>
                  <a:pt x="0" y="8055787"/>
                </a:moveTo>
                <a:lnTo>
                  <a:pt x="1119174" y="8055787"/>
                </a:lnTo>
                <a:lnTo>
                  <a:pt x="1119174" y="0"/>
                </a:lnTo>
                <a:lnTo>
                  <a:pt x="0" y="0"/>
                </a:lnTo>
                <a:lnTo>
                  <a:pt x="0" y="8055787"/>
                </a:lnTo>
                <a:close/>
              </a:path>
            </a:pathLst>
          </a:custGeom>
          <a:solidFill>
            <a:srgbClr val="EF4123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2/22/2018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9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766" y="5337228"/>
            <a:ext cx="4498857" cy="556565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529366" y="8080315"/>
            <a:ext cx="4245833" cy="1946416"/>
          </a:xfrm>
          <a:prstGeom prst="rect">
            <a:avLst/>
          </a:prstGeom>
        </p:spPr>
        <p:txBody>
          <a:bodyPr vert="horz" wrap="square" lIns="0" tIns="99046" rIns="0" bIns="0" rtlCol="0">
            <a:spAutoFit/>
          </a:bodyPr>
          <a:lstStyle/>
          <a:p>
            <a:pPr marR="5079" defTabSz="914309"/>
            <a:r>
              <a:rPr sz="5999" dirty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今日限りの </a:t>
            </a:r>
            <a:r>
              <a:rPr sz="5999" dirty="0" err="1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ご奉仕価格</a:t>
            </a:r>
            <a:r>
              <a:rPr sz="5999" dirty="0" smtClean="0">
                <a:solidFill>
                  <a:srgbClr val="231F20"/>
                </a:solidFill>
                <a:latin typeface="HGP創英角ｺﾞｼｯｸUB"/>
                <a:cs typeface="HGP創英角ｺﾞｼｯｸUB"/>
              </a:rPr>
              <a:t>!!</a:t>
            </a:r>
            <a:endParaRPr sz="31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2" y="435032"/>
            <a:ext cx="5724156" cy="6809246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529367" y="10006185"/>
            <a:ext cx="4113566" cy="584761"/>
          </a:xfrm>
          <a:prstGeom prst="rect">
            <a:avLst/>
          </a:prstGeom>
        </p:spPr>
        <p:txBody>
          <a:bodyPr vert="horz" wrap="square" lIns="0" tIns="99046" rIns="0" bIns="0" rtlCol="0">
            <a:spAutoFit/>
          </a:bodyPr>
          <a:lstStyle/>
          <a:p>
            <a:pPr marL="40001" defTabSz="914309">
              <a:spcBef>
                <a:spcPts val="370"/>
              </a:spcBef>
            </a:pPr>
            <a:r>
              <a:rPr sz="3150" b="1" dirty="0" err="1" smtClean="0">
                <a:solidFill>
                  <a:srgbClr val="231F20"/>
                </a:solidFill>
                <a:latin typeface="メイリオ"/>
                <a:cs typeface="メイリオ"/>
              </a:rPr>
              <a:t>アスクル商店</a:t>
            </a:r>
            <a:endParaRPr sz="31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HGP創英角ｺﾞｼｯｸUB</vt:lpstr>
      <vt:lpstr>HG丸ｺﾞｼｯｸM-PRO</vt:lpstr>
      <vt:lpstr>ＭＳ Ｐゴシック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2018-02-22T11:57:42Z</dcterms:modified>
</cp:coreProperties>
</file>