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89" r:id="rId1"/>
  </p:sldMasterIdLst>
  <p:notesMasterIdLst>
    <p:notesMasterId r:id="rId4"/>
  </p:notesMasterIdLst>
  <p:handoutMasterIdLst>
    <p:handoutMasterId r:id="rId5"/>
  </p:handoutMasterIdLst>
  <p:sldIdLst>
    <p:sldId id="260" r:id="rId2"/>
    <p:sldId id="264" r:id="rId3"/>
  </p:sldIdLst>
  <p:sldSz cx="7775575" cy="10907713"/>
  <p:notesSz cx="6797675" cy="9926638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B1D2F"/>
    <a:srgbClr val="C92D5B"/>
    <a:srgbClr val="1D96D4"/>
    <a:srgbClr val="EB6BA4"/>
    <a:srgbClr val="585097"/>
    <a:srgbClr val="F49E39"/>
    <a:srgbClr val="ED6D0F"/>
    <a:srgbClr val="FED72A"/>
    <a:srgbClr val="6A3906"/>
    <a:srgbClr val="E845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中間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濃色 2 - アクセント 3/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濃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中間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淡色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淡色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淡色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660B408-B3CF-4A94-85FC-2B1E0A45F4A2}" styleName="濃色 2 - アクセント 1/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C4B1156A-380E-4F78-BDF5-A606A8083BF9}" styleName="中間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63" autoAdjust="0"/>
    <p:restoredTop sz="99761" autoAdjust="0"/>
  </p:normalViewPr>
  <p:slideViewPr>
    <p:cSldViewPr snapToGrid="0">
      <p:cViewPr varScale="1">
        <p:scale>
          <a:sx n="82" d="100"/>
          <a:sy n="82" d="100"/>
        </p:scale>
        <p:origin x="2724" y="11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2946151" cy="496106"/>
          </a:xfrm>
          <a:prstGeom prst="rect">
            <a:avLst/>
          </a:prstGeom>
        </p:spPr>
        <p:txBody>
          <a:bodyPr vert="horz" lIns="86022" tIns="43012" rIns="86022" bIns="43012" rtlCol="0"/>
          <a:lstStyle>
            <a:lvl1pPr algn="l">
              <a:defRPr sz="10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0054" y="0"/>
            <a:ext cx="2946151" cy="496106"/>
          </a:xfrm>
          <a:prstGeom prst="rect">
            <a:avLst/>
          </a:prstGeom>
        </p:spPr>
        <p:txBody>
          <a:bodyPr vert="horz" lIns="86022" tIns="43012" rIns="86022" bIns="43012" rtlCol="0"/>
          <a:lstStyle>
            <a:lvl1pPr algn="r">
              <a:defRPr sz="1000"/>
            </a:lvl1pPr>
          </a:lstStyle>
          <a:p>
            <a:fld id="{EA4C0380-2DE9-498B-B68D-60B46204BA80}" type="datetimeFigureOut">
              <a:rPr kumimoji="1" lang="ja-JP" altLang="en-US" smtClean="0"/>
              <a:t>2018/2/27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429030"/>
            <a:ext cx="2946151" cy="496105"/>
          </a:xfrm>
          <a:prstGeom prst="rect">
            <a:avLst/>
          </a:prstGeom>
        </p:spPr>
        <p:txBody>
          <a:bodyPr vert="horz" lIns="86022" tIns="43012" rIns="86022" bIns="43012" rtlCol="0" anchor="b"/>
          <a:lstStyle>
            <a:lvl1pPr algn="l">
              <a:defRPr sz="10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0054" y="9429030"/>
            <a:ext cx="2946151" cy="496105"/>
          </a:xfrm>
          <a:prstGeom prst="rect">
            <a:avLst/>
          </a:prstGeom>
        </p:spPr>
        <p:txBody>
          <a:bodyPr vert="horz" lIns="86022" tIns="43012" rIns="86022" bIns="43012" rtlCol="0" anchor="b"/>
          <a:lstStyle>
            <a:lvl1pPr algn="r">
              <a:defRPr sz="10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2945658" cy="498054"/>
          </a:xfrm>
          <a:prstGeom prst="rect">
            <a:avLst/>
          </a:prstGeom>
        </p:spPr>
        <p:txBody>
          <a:bodyPr vert="horz" lIns="91408" tIns="45705" rIns="91408" bIns="45705" rtlCol="0"/>
          <a:lstStyle>
            <a:lvl1pPr algn="l">
              <a:defRPr sz="10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50" y="3"/>
            <a:ext cx="2945658" cy="498054"/>
          </a:xfrm>
          <a:prstGeom prst="rect">
            <a:avLst/>
          </a:prstGeom>
        </p:spPr>
        <p:txBody>
          <a:bodyPr vert="horz" lIns="91408" tIns="45705" rIns="91408" bIns="45705" rtlCol="0"/>
          <a:lstStyle>
            <a:lvl1pPr algn="r">
              <a:defRPr sz="1000"/>
            </a:lvl1pPr>
          </a:lstStyle>
          <a:p>
            <a:fld id="{70F99883-74AE-4A2C-81B7-5B86A08198C0}" type="datetimeFigureOut">
              <a:rPr kumimoji="1" lang="ja-JP" altLang="en-US" smtClean="0"/>
              <a:t>2018/2/27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5038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08" tIns="45705" rIns="91408" bIns="45705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9"/>
            <a:ext cx="5438140" cy="3908613"/>
          </a:xfrm>
          <a:prstGeom prst="rect">
            <a:avLst/>
          </a:prstGeom>
        </p:spPr>
        <p:txBody>
          <a:bodyPr vert="horz" lIns="91408" tIns="45705" rIns="91408" bIns="45705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428588"/>
            <a:ext cx="2945658" cy="498053"/>
          </a:xfrm>
          <a:prstGeom prst="rect">
            <a:avLst/>
          </a:prstGeom>
        </p:spPr>
        <p:txBody>
          <a:bodyPr vert="horz" lIns="91408" tIns="45705" rIns="91408" bIns="45705" rtlCol="0" anchor="b"/>
          <a:lstStyle>
            <a:lvl1pPr algn="l">
              <a:defRPr sz="10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50" y="9428588"/>
            <a:ext cx="2945658" cy="498053"/>
          </a:xfrm>
          <a:prstGeom prst="rect">
            <a:avLst/>
          </a:prstGeom>
        </p:spPr>
        <p:txBody>
          <a:bodyPr vert="horz" lIns="91408" tIns="45705" rIns="91408" bIns="45705" rtlCol="0" anchor="b"/>
          <a:lstStyle>
            <a:lvl1pPr algn="r">
              <a:defRPr sz="10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465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88938" y="10109200"/>
            <a:ext cx="1814512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738FA-7C4C-0845-BB42-5D9BC3AC2472}" type="datetimeFigureOut">
              <a:rPr kumimoji="1" lang="ja-JP" altLang="en-US" smtClean="0"/>
              <a:t>2018/2/27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655888" y="10109200"/>
            <a:ext cx="2463800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572125" y="10109200"/>
            <a:ext cx="1814513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2F2E7-AB93-3F46-A354-39B52B0BB2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0896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70" y="-196949"/>
            <a:ext cx="7560000" cy="11329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5220" y="1731915"/>
            <a:ext cx="1539144" cy="45985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正方形/長方形 3"/>
          <p:cNvSpPr/>
          <p:nvPr/>
        </p:nvSpPr>
        <p:spPr>
          <a:xfrm>
            <a:off x="779023" y="9195115"/>
            <a:ext cx="38862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sz="1600" spc="-3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うなぎ　あす</a:t>
            </a:r>
            <a:r>
              <a:rPr lang="ja-JP" altLang="en-US" sz="1600" spc="-300" dirty="0" smtClean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くる</a:t>
            </a:r>
            <a:endParaRPr lang="ja-JP" altLang="en-US" sz="1600" spc="-300" dirty="0">
              <a:solidFill>
                <a:schemeClr val="bg1"/>
              </a:solidFill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821227" y="9553406"/>
            <a:ext cx="4617720" cy="6825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ja-JP" altLang="en-US" sz="1200" spc="-50" dirty="0" smtClean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〒</a:t>
            </a:r>
            <a:r>
              <a:rPr lang="en-US" altLang="ja-JP" sz="1200" spc="-5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135-0061</a:t>
            </a:r>
            <a:r>
              <a:rPr lang="ja-JP" altLang="en-US" sz="1200" spc="-5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　東京都江東区豊洲</a:t>
            </a:r>
            <a:r>
              <a:rPr lang="en-US" altLang="ja-JP" sz="1200" spc="-5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3-2-3</a:t>
            </a:r>
          </a:p>
          <a:p>
            <a:pPr>
              <a:lnSpc>
                <a:spcPts val="1600"/>
              </a:lnSpc>
            </a:pPr>
            <a:r>
              <a:rPr lang="ja-JP" altLang="en-US" sz="1200" spc="-50" dirty="0" smtClean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電話：</a:t>
            </a:r>
            <a:r>
              <a:rPr lang="en-US" altLang="ja-JP" sz="1200" spc="-50" dirty="0" smtClean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03-1234-1111   </a:t>
            </a:r>
            <a:r>
              <a:rPr lang="ja-JP" altLang="en-US" sz="1200" spc="-5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営業時間</a:t>
            </a:r>
            <a:r>
              <a:rPr lang="en-US" altLang="ja-JP" sz="1200" spc="-5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9</a:t>
            </a:r>
            <a:r>
              <a:rPr lang="ja-JP" altLang="en-US" sz="1200" spc="-5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：</a:t>
            </a:r>
            <a:r>
              <a:rPr lang="en-US" altLang="ja-JP" sz="1200" spc="-5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00</a:t>
            </a:r>
            <a:r>
              <a:rPr lang="ja-JP" altLang="en-US" sz="1200" spc="-5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～</a:t>
            </a:r>
            <a:r>
              <a:rPr lang="en-US" altLang="ja-JP" sz="1200" spc="-5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18</a:t>
            </a:r>
            <a:r>
              <a:rPr lang="ja-JP" altLang="en-US" sz="1200" spc="-5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：</a:t>
            </a:r>
            <a:r>
              <a:rPr lang="en-US" altLang="ja-JP" sz="1200" spc="-5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00</a:t>
            </a:r>
          </a:p>
          <a:p>
            <a:pPr>
              <a:lnSpc>
                <a:spcPts val="1600"/>
              </a:lnSpc>
            </a:pPr>
            <a:r>
              <a:rPr lang="en-US" altLang="ja-JP" sz="1200" spc="-5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URL</a:t>
            </a:r>
            <a:r>
              <a:rPr lang="ja-JP" altLang="en-US" sz="1200" spc="-50" dirty="0" smtClean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：</a:t>
            </a:r>
            <a:r>
              <a:rPr lang="en-US" altLang="ja-JP" sz="1200" spc="-50" dirty="0" smtClean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http</a:t>
            </a:r>
            <a:r>
              <a:rPr lang="en-US" altLang="ja-JP" sz="1200" spc="-5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://www.askult.com/</a:t>
            </a:r>
            <a:endParaRPr lang="ja-JP" altLang="en-US" sz="1200" spc="-50" dirty="0">
              <a:solidFill>
                <a:schemeClr val="bg1"/>
              </a:solidFill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5421313" y="493713"/>
            <a:ext cx="1933575" cy="1781174"/>
            <a:chOff x="3415" y="311"/>
            <a:chExt cx="1218" cy="1122"/>
          </a:xfrm>
        </p:grpSpPr>
        <p:sp>
          <p:nvSpPr>
            <p:cNvPr id="3" name="AutoShape 3"/>
            <p:cNvSpPr>
              <a:spLocks noChangeAspect="1" noChangeArrowheads="1" noTextEdit="1"/>
            </p:cNvSpPr>
            <p:nvPr/>
          </p:nvSpPr>
          <p:spPr bwMode="auto">
            <a:xfrm>
              <a:off x="3451" y="454"/>
              <a:ext cx="1182" cy="9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3479" y="492"/>
              <a:ext cx="2" cy="10"/>
            </a:xfrm>
            <a:custGeom>
              <a:avLst/>
              <a:gdLst>
                <a:gd name="T0" fmla="*/ 0 w 1"/>
                <a:gd name="T1" fmla="*/ 5 h 5"/>
                <a:gd name="T2" fmla="*/ 1 w 1"/>
                <a:gd name="T3" fmla="*/ 4 h 5"/>
                <a:gd name="T4" fmla="*/ 1 w 1"/>
                <a:gd name="T5" fmla="*/ 0 h 5"/>
                <a:gd name="T6" fmla="*/ 0 w 1"/>
                <a:gd name="T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5">
                  <a:moveTo>
                    <a:pt x="0" y="5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1" y="2"/>
                    <a:pt x="1" y="1"/>
                    <a:pt x="1" y="0"/>
                  </a:cubicBezTo>
                  <a:cubicBezTo>
                    <a:pt x="1" y="1"/>
                    <a:pt x="0" y="3"/>
                    <a:pt x="0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3485" y="510"/>
              <a:ext cx="4" cy="14"/>
            </a:xfrm>
            <a:custGeom>
              <a:avLst/>
              <a:gdLst>
                <a:gd name="T0" fmla="*/ 0 w 2"/>
                <a:gd name="T1" fmla="*/ 7 h 7"/>
                <a:gd name="T2" fmla="*/ 2 w 2"/>
                <a:gd name="T3" fmla="*/ 0 h 7"/>
                <a:gd name="T4" fmla="*/ 0 w 2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7">
                  <a:moveTo>
                    <a:pt x="0" y="7"/>
                  </a:moveTo>
                  <a:cubicBezTo>
                    <a:pt x="1" y="5"/>
                    <a:pt x="1" y="3"/>
                    <a:pt x="2" y="0"/>
                  </a:cubicBezTo>
                  <a:lnTo>
                    <a:pt x="0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3756" y="1144"/>
              <a:ext cx="10" cy="8"/>
            </a:xfrm>
            <a:custGeom>
              <a:avLst/>
              <a:gdLst>
                <a:gd name="T0" fmla="*/ 1 w 5"/>
                <a:gd name="T1" fmla="*/ 3 h 4"/>
                <a:gd name="T2" fmla="*/ 5 w 5"/>
                <a:gd name="T3" fmla="*/ 4 h 4"/>
                <a:gd name="T4" fmla="*/ 1 w 5"/>
                <a:gd name="T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4">
                  <a:moveTo>
                    <a:pt x="1" y="3"/>
                  </a:moveTo>
                  <a:cubicBezTo>
                    <a:pt x="2" y="3"/>
                    <a:pt x="4" y="3"/>
                    <a:pt x="5" y="4"/>
                  </a:cubicBezTo>
                  <a:cubicBezTo>
                    <a:pt x="0" y="0"/>
                    <a:pt x="2" y="2"/>
                    <a:pt x="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4265" y="1247"/>
              <a:ext cx="2" cy="0"/>
            </a:xfrm>
            <a:custGeom>
              <a:avLst/>
              <a:gdLst>
                <a:gd name="T0" fmla="*/ 1 w 1"/>
                <a:gd name="T1" fmla="*/ 0 w 1"/>
                <a:gd name="T2" fmla="*/ 0 w 1"/>
                <a:gd name="T3" fmla="*/ 1 w 1"/>
                <a:gd name="T4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3912" y="1230"/>
              <a:ext cx="57" cy="19"/>
            </a:xfrm>
            <a:custGeom>
              <a:avLst/>
              <a:gdLst>
                <a:gd name="T0" fmla="*/ 20 w 28"/>
                <a:gd name="T1" fmla="*/ 7 h 9"/>
                <a:gd name="T2" fmla="*/ 22 w 28"/>
                <a:gd name="T3" fmla="*/ 6 h 9"/>
                <a:gd name="T4" fmla="*/ 12 w 28"/>
                <a:gd name="T5" fmla="*/ 4 h 9"/>
                <a:gd name="T6" fmla="*/ 3 w 28"/>
                <a:gd name="T7" fmla="*/ 0 h 9"/>
                <a:gd name="T8" fmla="*/ 2 w 28"/>
                <a:gd name="T9" fmla="*/ 2 h 9"/>
                <a:gd name="T10" fmla="*/ 2 w 28"/>
                <a:gd name="T11" fmla="*/ 2 h 9"/>
                <a:gd name="T12" fmla="*/ 0 w 28"/>
                <a:gd name="T13" fmla="*/ 3 h 9"/>
                <a:gd name="T14" fmla="*/ 8 w 28"/>
                <a:gd name="T15" fmla="*/ 4 h 9"/>
                <a:gd name="T16" fmla="*/ 1 w 28"/>
                <a:gd name="T17" fmla="*/ 5 h 9"/>
                <a:gd name="T18" fmla="*/ 10 w 28"/>
                <a:gd name="T19" fmla="*/ 6 h 9"/>
                <a:gd name="T20" fmla="*/ 13 w 28"/>
                <a:gd name="T21" fmla="*/ 6 h 9"/>
                <a:gd name="T22" fmla="*/ 21 w 28"/>
                <a:gd name="T23" fmla="*/ 7 h 9"/>
                <a:gd name="T24" fmla="*/ 21 w 28"/>
                <a:gd name="T25" fmla="*/ 9 h 9"/>
                <a:gd name="T26" fmla="*/ 22 w 28"/>
                <a:gd name="T27" fmla="*/ 9 h 9"/>
                <a:gd name="T28" fmla="*/ 28 w 28"/>
                <a:gd name="T29" fmla="*/ 8 h 9"/>
                <a:gd name="T30" fmla="*/ 20 w 28"/>
                <a:gd name="T31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" h="9">
                  <a:moveTo>
                    <a:pt x="20" y="7"/>
                  </a:moveTo>
                  <a:cubicBezTo>
                    <a:pt x="22" y="6"/>
                    <a:pt x="22" y="6"/>
                    <a:pt x="22" y="6"/>
                  </a:cubicBezTo>
                  <a:cubicBezTo>
                    <a:pt x="18" y="5"/>
                    <a:pt x="15" y="5"/>
                    <a:pt x="12" y="4"/>
                  </a:cubicBezTo>
                  <a:cubicBezTo>
                    <a:pt x="9" y="3"/>
                    <a:pt x="7" y="2"/>
                    <a:pt x="3" y="0"/>
                  </a:cubicBezTo>
                  <a:cubicBezTo>
                    <a:pt x="3" y="1"/>
                    <a:pt x="3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2" y="3"/>
                    <a:pt x="5" y="4"/>
                    <a:pt x="8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8" y="7"/>
                    <a:pt x="9" y="7"/>
                    <a:pt x="10" y="6"/>
                  </a:cubicBezTo>
                  <a:cubicBezTo>
                    <a:pt x="11" y="6"/>
                    <a:pt x="12" y="6"/>
                    <a:pt x="13" y="6"/>
                  </a:cubicBezTo>
                  <a:cubicBezTo>
                    <a:pt x="15" y="6"/>
                    <a:pt x="17" y="6"/>
                    <a:pt x="21" y="7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2" y="9"/>
                    <a:pt x="22" y="9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6" y="8"/>
                    <a:pt x="23" y="7"/>
                    <a:pt x="20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" name="Freeform 10"/>
            <p:cNvSpPr>
              <a:spLocks noEditPoints="1"/>
            </p:cNvSpPr>
            <p:nvPr/>
          </p:nvSpPr>
          <p:spPr bwMode="auto">
            <a:xfrm>
              <a:off x="3985" y="1068"/>
              <a:ext cx="587" cy="226"/>
            </a:xfrm>
            <a:custGeom>
              <a:avLst/>
              <a:gdLst>
                <a:gd name="T0" fmla="*/ 265 w 286"/>
                <a:gd name="T1" fmla="*/ 23 h 110"/>
                <a:gd name="T2" fmla="*/ 253 w 286"/>
                <a:gd name="T3" fmla="*/ 33 h 110"/>
                <a:gd name="T4" fmla="*/ 240 w 286"/>
                <a:gd name="T5" fmla="*/ 41 h 110"/>
                <a:gd name="T6" fmla="*/ 226 w 286"/>
                <a:gd name="T7" fmla="*/ 49 h 110"/>
                <a:gd name="T8" fmla="*/ 210 w 286"/>
                <a:gd name="T9" fmla="*/ 63 h 110"/>
                <a:gd name="T10" fmla="*/ 195 w 286"/>
                <a:gd name="T11" fmla="*/ 71 h 110"/>
                <a:gd name="T12" fmla="*/ 185 w 286"/>
                <a:gd name="T13" fmla="*/ 71 h 110"/>
                <a:gd name="T14" fmla="*/ 162 w 286"/>
                <a:gd name="T15" fmla="*/ 80 h 110"/>
                <a:gd name="T16" fmla="*/ 166 w 286"/>
                <a:gd name="T17" fmla="*/ 80 h 110"/>
                <a:gd name="T18" fmla="*/ 171 w 286"/>
                <a:gd name="T19" fmla="*/ 80 h 110"/>
                <a:gd name="T20" fmla="*/ 152 w 286"/>
                <a:gd name="T21" fmla="*/ 85 h 110"/>
                <a:gd name="T22" fmla="*/ 137 w 286"/>
                <a:gd name="T23" fmla="*/ 87 h 110"/>
                <a:gd name="T24" fmla="*/ 135 w 286"/>
                <a:gd name="T25" fmla="*/ 91 h 110"/>
                <a:gd name="T26" fmla="*/ 118 w 286"/>
                <a:gd name="T27" fmla="*/ 95 h 110"/>
                <a:gd name="T28" fmla="*/ 113 w 286"/>
                <a:gd name="T29" fmla="*/ 95 h 110"/>
                <a:gd name="T30" fmla="*/ 104 w 286"/>
                <a:gd name="T31" fmla="*/ 97 h 110"/>
                <a:gd name="T32" fmla="*/ 100 w 286"/>
                <a:gd name="T33" fmla="*/ 100 h 110"/>
                <a:gd name="T34" fmla="*/ 94 w 286"/>
                <a:gd name="T35" fmla="*/ 98 h 110"/>
                <a:gd name="T36" fmla="*/ 85 w 286"/>
                <a:gd name="T37" fmla="*/ 99 h 110"/>
                <a:gd name="T38" fmla="*/ 78 w 286"/>
                <a:gd name="T39" fmla="*/ 102 h 110"/>
                <a:gd name="T40" fmla="*/ 0 w 286"/>
                <a:gd name="T41" fmla="*/ 101 h 110"/>
                <a:gd name="T42" fmla="*/ 95 w 286"/>
                <a:gd name="T43" fmla="*/ 105 h 110"/>
                <a:gd name="T44" fmla="*/ 102 w 286"/>
                <a:gd name="T45" fmla="*/ 106 h 110"/>
                <a:gd name="T46" fmla="*/ 114 w 286"/>
                <a:gd name="T47" fmla="*/ 105 h 110"/>
                <a:gd name="T48" fmla="*/ 119 w 286"/>
                <a:gd name="T49" fmla="*/ 104 h 110"/>
                <a:gd name="T50" fmla="*/ 133 w 286"/>
                <a:gd name="T51" fmla="*/ 99 h 110"/>
                <a:gd name="T52" fmla="*/ 143 w 286"/>
                <a:gd name="T53" fmla="*/ 98 h 110"/>
                <a:gd name="T54" fmla="*/ 150 w 286"/>
                <a:gd name="T55" fmla="*/ 95 h 110"/>
                <a:gd name="T56" fmla="*/ 185 w 286"/>
                <a:gd name="T57" fmla="*/ 83 h 110"/>
                <a:gd name="T58" fmla="*/ 210 w 286"/>
                <a:gd name="T59" fmla="*/ 71 h 110"/>
                <a:gd name="T60" fmla="*/ 221 w 286"/>
                <a:gd name="T61" fmla="*/ 64 h 110"/>
                <a:gd name="T62" fmla="*/ 236 w 286"/>
                <a:gd name="T63" fmla="*/ 52 h 110"/>
                <a:gd name="T64" fmla="*/ 259 w 286"/>
                <a:gd name="T65" fmla="*/ 42 h 110"/>
                <a:gd name="T66" fmla="*/ 269 w 286"/>
                <a:gd name="T67" fmla="*/ 30 h 110"/>
                <a:gd name="T68" fmla="*/ 286 w 286"/>
                <a:gd name="T69" fmla="*/ 17 h 110"/>
                <a:gd name="T70" fmla="*/ 263 w 286"/>
                <a:gd name="T71" fmla="*/ 23 h 110"/>
                <a:gd name="T72" fmla="*/ 138 w 286"/>
                <a:gd name="T73" fmla="*/ 99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6" h="110">
                  <a:moveTo>
                    <a:pt x="263" y="23"/>
                  </a:moveTo>
                  <a:cubicBezTo>
                    <a:pt x="265" y="23"/>
                    <a:pt x="265" y="23"/>
                    <a:pt x="265" y="23"/>
                  </a:cubicBezTo>
                  <a:cubicBezTo>
                    <a:pt x="262" y="26"/>
                    <a:pt x="260" y="28"/>
                    <a:pt x="258" y="29"/>
                  </a:cubicBezTo>
                  <a:cubicBezTo>
                    <a:pt x="256" y="31"/>
                    <a:pt x="255" y="32"/>
                    <a:pt x="253" y="33"/>
                  </a:cubicBezTo>
                  <a:cubicBezTo>
                    <a:pt x="250" y="35"/>
                    <a:pt x="247" y="37"/>
                    <a:pt x="240" y="42"/>
                  </a:cubicBezTo>
                  <a:cubicBezTo>
                    <a:pt x="240" y="41"/>
                    <a:pt x="240" y="41"/>
                    <a:pt x="240" y="41"/>
                  </a:cubicBezTo>
                  <a:cubicBezTo>
                    <a:pt x="238" y="44"/>
                    <a:pt x="234" y="47"/>
                    <a:pt x="229" y="50"/>
                  </a:cubicBezTo>
                  <a:cubicBezTo>
                    <a:pt x="233" y="47"/>
                    <a:pt x="221" y="53"/>
                    <a:pt x="226" y="49"/>
                  </a:cubicBezTo>
                  <a:cubicBezTo>
                    <a:pt x="219" y="54"/>
                    <a:pt x="217" y="56"/>
                    <a:pt x="216" y="57"/>
                  </a:cubicBezTo>
                  <a:cubicBezTo>
                    <a:pt x="215" y="58"/>
                    <a:pt x="214" y="59"/>
                    <a:pt x="210" y="63"/>
                  </a:cubicBezTo>
                  <a:cubicBezTo>
                    <a:pt x="207" y="63"/>
                    <a:pt x="207" y="63"/>
                    <a:pt x="207" y="63"/>
                  </a:cubicBezTo>
                  <a:cubicBezTo>
                    <a:pt x="203" y="66"/>
                    <a:pt x="204" y="66"/>
                    <a:pt x="195" y="71"/>
                  </a:cubicBezTo>
                  <a:cubicBezTo>
                    <a:pt x="202" y="67"/>
                    <a:pt x="189" y="71"/>
                    <a:pt x="196" y="67"/>
                  </a:cubicBezTo>
                  <a:cubicBezTo>
                    <a:pt x="192" y="68"/>
                    <a:pt x="188" y="70"/>
                    <a:pt x="185" y="71"/>
                  </a:cubicBezTo>
                  <a:cubicBezTo>
                    <a:pt x="181" y="73"/>
                    <a:pt x="178" y="74"/>
                    <a:pt x="176" y="75"/>
                  </a:cubicBezTo>
                  <a:cubicBezTo>
                    <a:pt x="171" y="78"/>
                    <a:pt x="167" y="80"/>
                    <a:pt x="162" y="80"/>
                  </a:cubicBezTo>
                  <a:cubicBezTo>
                    <a:pt x="162" y="80"/>
                    <a:pt x="161" y="80"/>
                    <a:pt x="161" y="80"/>
                  </a:cubicBezTo>
                  <a:cubicBezTo>
                    <a:pt x="158" y="82"/>
                    <a:pt x="162" y="81"/>
                    <a:pt x="166" y="80"/>
                  </a:cubicBezTo>
                  <a:cubicBezTo>
                    <a:pt x="171" y="79"/>
                    <a:pt x="175" y="77"/>
                    <a:pt x="173" y="78"/>
                  </a:cubicBezTo>
                  <a:cubicBezTo>
                    <a:pt x="175" y="78"/>
                    <a:pt x="174" y="79"/>
                    <a:pt x="171" y="80"/>
                  </a:cubicBezTo>
                  <a:cubicBezTo>
                    <a:pt x="168" y="82"/>
                    <a:pt x="164" y="83"/>
                    <a:pt x="161" y="84"/>
                  </a:cubicBezTo>
                  <a:cubicBezTo>
                    <a:pt x="158" y="85"/>
                    <a:pt x="156" y="85"/>
                    <a:pt x="152" y="85"/>
                  </a:cubicBezTo>
                  <a:cubicBezTo>
                    <a:pt x="150" y="85"/>
                    <a:pt x="148" y="85"/>
                    <a:pt x="145" y="86"/>
                  </a:cubicBezTo>
                  <a:cubicBezTo>
                    <a:pt x="143" y="86"/>
                    <a:pt x="140" y="87"/>
                    <a:pt x="137" y="87"/>
                  </a:cubicBezTo>
                  <a:cubicBezTo>
                    <a:pt x="141" y="87"/>
                    <a:pt x="135" y="89"/>
                    <a:pt x="130" y="91"/>
                  </a:cubicBezTo>
                  <a:cubicBezTo>
                    <a:pt x="135" y="91"/>
                    <a:pt x="135" y="91"/>
                    <a:pt x="135" y="91"/>
                  </a:cubicBezTo>
                  <a:cubicBezTo>
                    <a:pt x="131" y="92"/>
                    <a:pt x="126" y="93"/>
                    <a:pt x="122" y="94"/>
                  </a:cubicBezTo>
                  <a:cubicBezTo>
                    <a:pt x="119" y="95"/>
                    <a:pt x="118" y="95"/>
                    <a:pt x="118" y="95"/>
                  </a:cubicBezTo>
                  <a:cubicBezTo>
                    <a:pt x="116" y="96"/>
                    <a:pt x="118" y="94"/>
                    <a:pt x="114" y="95"/>
                  </a:cubicBezTo>
                  <a:cubicBezTo>
                    <a:pt x="113" y="95"/>
                    <a:pt x="113" y="95"/>
                    <a:pt x="113" y="95"/>
                  </a:cubicBezTo>
                  <a:cubicBezTo>
                    <a:pt x="111" y="96"/>
                    <a:pt x="108" y="96"/>
                    <a:pt x="106" y="97"/>
                  </a:cubicBezTo>
                  <a:cubicBezTo>
                    <a:pt x="105" y="97"/>
                    <a:pt x="104" y="97"/>
                    <a:pt x="104" y="97"/>
                  </a:cubicBezTo>
                  <a:cubicBezTo>
                    <a:pt x="102" y="98"/>
                    <a:pt x="101" y="99"/>
                    <a:pt x="98" y="100"/>
                  </a:cubicBezTo>
                  <a:cubicBezTo>
                    <a:pt x="100" y="100"/>
                    <a:pt x="100" y="100"/>
                    <a:pt x="100" y="100"/>
                  </a:cubicBezTo>
                  <a:cubicBezTo>
                    <a:pt x="93" y="101"/>
                    <a:pt x="93" y="101"/>
                    <a:pt x="93" y="101"/>
                  </a:cubicBezTo>
                  <a:cubicBezTo>
                    <a:pt x="89" y="102"/>
                    <a:pt x="110" y="96"/>
                    <a:pt x="94" y="98"/>
                  </a:cubicBezTo>
                  <a:cubicBezTo>
                    <a:pt x="94" y="99"/>
                    <a:pt x="85" y="102"/>
                    <a:pt x="81" y="102"/>
                  </a:cubicBezTo>
                  <a:cubicBezTo>
                    <a:pt x="89" y="101"/>
                    <a:pt x="88" y="100"/>
                    <a:pt x="85" y="99"/>
                  </a:cubicBezTo>
                  <a:cubicBezTo>
                    <a:pt x="81" y="100"/>
                    <a:pt x="78" y="100"/>
                    <a:pt x="74" y="101"/>
                  </a:cubicBezTo>
                  <a:cubicBezTo>
                    <a:pt x="75" y="101"/>
                    <a:pt x="77" y="102"/>
                    <a:pt x="78" y="102"/>
                  </a:cubicBezTo>
                  <a:cubicBezTo>
                    <a:pt x="52" y="105"/>
                    <a:pt x="26" y="104"/>
                    <a:pt x="0" y="100"/>
                  </a:cubicBezTo>
                  <a:cubicBezTo>
                    <a:pt x="0" y="100"/>
                    <a:pt x="1" y="101"/>
                    <a:pt x="0" y="101"/>
                  </a:cubicBezTo>
                  <a:cubicBezTo>
                    <a:pt x="34" y="107"/>
                    <a:pt x="67" y="110"/>
                    <a:pt x="98" y="106"/>
                  </a:cubicBezTo>
                  <a:cubicBezTo>
                    <a:pt x="97" y="106"/>
                    <a:pt x="96" y="105"/>
                    <a:pt x="95" y="105"/>
                  </a:cubicBezTo>
                  <a:cubicBezTo>
                    <a:pt x="98" y="104"/>
                    <a:pt x="102" y="104"/>
                    <a:pt x="106" y="103"/>
                  </a:cubicBezTo>
                  <a:cubicBezTo>
                    <a:pt x="108" y="104"/>
                    <a:pt x="110" y="105"/>
                    <a:pt x="102" y="106"/>
                  </a:cubicBezTo>
                  <a:cubicBezTo>
                    <a:pt x="106" y="106"/>
                    <a:pt x="115" y="103"/>
                    <a:pt x="115" y="102"/>
                  </a:cubicBezTo>
                  <a:cubicBezTo>
                    <a:pt x="130" y="100"/>
                    <a:pt x="109" y="106"/>
                    <a:pt x="114" y="105"/>
                  </a:cubicBezTo>
                  <a:cubicBezTo>
                    <a:pt x="120" y="104"/>
                    <a:pt x="120" y="104"/>
                    <a:pt x="120" y="104"/>
                  </a:cubicBezTo>
                  <a:cubicBezTo>
                    <a:pt x="119" y="104"/>
                    <a:pt x="119" y="104"/>
                    <a:pt x="119" y="104"/>
                  </a:cubicBezTo>
                  <a:cubicBezTo>
                    <a:pt x="121" y="103"/>
                    <a:pt x="123" y="102"/>
                    <a:pt x="125" y="101"/>
                  </a:cubicBezTo>
                  <a:cubicBezTo>
                    <a:pt x="126" y="101"/>
                    <a:pt x="129" y="100"/>
                    <a:pt x="133" y="99"/>
                  </a:cubicBezTo>
                  <a:cubicBezTo>
                    <a:pt x="139" y="98"/>
                    <a:pt x="137" y="100"/>
                    <a:pt x="139" y="99"/>
                  </a:cubicBezTo>
                  <a:cubicBezTo>
                    <a:pt x="139" y="99"/>
                    <a:pt x="140" y="99"/>
                    <a:pt x="143" y="98"/>
                  </a:cubicBezTo>
                  <a:cubicBezTo>
                    <a:pt x="147" y="97"/>
                    <a:pt x="152" y="96"/>
                    <a:pt x="156" y="95"/>
                  </a:cubicBezTo>
                  <a:cubicBezTo>
                    <a:pt x="150" y="95"/>
                    <a:pt x="150" y="95"/>
                    <a:pt x="150" y="95"/>
                  </a:cubicBezTo>
                  <a:cubicBezTo>
                    <a:pt x="156" y="92"/>
                    <a:pt x="163" y="91"/>
                    <a:pt x="156" y="91"/>
                  </a:cubicBezTo>
                  <a:cubicBezTo>
                    <a:pt x="161" y="91"/>
                    <a:pt x="173" y="87"/>
                    <a:pt x="185" y="83"/>
                  </a:cubicBezTo>
                  <a:cubicBezTo>
                    <a:pt x="191" y="80"/>
                    <a:pt x="196" y="78"/>
                    <a:pt x="201" y="76"/>
                  </a:cubicBezTo>
                  <a:cubicBezTo>
                    <a:pt x="205" y="74"/>
                    <a:pt x="209" y="72"/>
                    <a:pt x="210" y="71"/>
                  </a:cubicBezTo>
                  <a:cubicBezTo>
                    <a:pt x="212" y="70"/>
                    <a:pt x="214" y="69"/>
                    <a:pt x="215" y="68"/>
                  </a:cubicBezTo>
                  <a:cubicBezTo>
                    <a:pt x="217" y="67"/>
                    <a:pt x="219" y="65"/>
                    <a:pt x="221" y="64"/>
                  </a:cubicBezTo>
                  <a:cubicBezTo>
                    <a:pt x="225" y="62"/>
                    <a:pt x="229" y="60"/>
                    <a:pt x="233" y="57"/>
                  </a:cubicBezTo>
                  <a:cubicBezTo>
                    <a:pt x="231" y="58"/>
                    <a:pt x="229" y="57"/>
                    <a:pt x="236" y="52"/>
                  </a:cubicBezTo>
                  <a:cubicBezTo>
                    <a:pt x="236" y="55"/>
                    <a:pt x="240" y="53"/>
                    <a:pt x="245" y="50"/>
                  </a:cubicBezTo>
                  <a:cubicBezTo>
                    <a:pt x="249" y="47"/>
                    <a:pt x="255" y="44"/>
                    <a:pt x="259" y="42"/>
                  </a:cubicBezTo>
                  <a:cubicBezTo>
                    <a:pt x="255" y="44"/>
                    <a:pt x="261" y="39"/>
                    <a:pt x="265" y="36"/>
                  </a:cubicBezTo>
                  <a:cubicBezTo>
                    <a:pt x="270" y="32"/>
                    <a:pt x="274" y="28"/>
                    <a:pt x="269" y="30"/>
                  </a:cubicBezTo>
                  <a:cubicBezTo>
                    <a:pt x="275" y="25"/>
                    <a:pt x="270" y="31"/>
                    <a:pt x="275" y="28"/>
                  </a:cubicBezTo>
                  <a:cubicBezTo>
                    <a:pt x="278" y="24"/>
                    <a:pt x="282" y="21"/>
                    <a:pt x="286" y="17"/>
                  </a:cubicBezTo>
                  <a:cubicBezTo>
                    <a:pt x="286" y="0"/>
                    <a:pt x="286" y="0"/>
                    <a:pt x="286" y="0"/>
                  </a:cubicBezTo>
                  <a:cubicBezTo>
                    <a:pt x="278" y="9"/>
                    <a:pt x="270" y="16"/>
                    <a:pt x="263" y="23"/>
                  </a:cubicBezTo>
                  <a:close/>
                  <a:moveTo>
                    <a:pt x="140" y="98"/>
                  </a:moveTo>
                  <a:cubicBezTo>
                    <a:pt x="138" y="99"/>
                    <a:pt x="138" y="99"/>
                    <a:pt x="138" y="99"/>
                  </a:cubicBezTo>
                  <a:cubicBezTo>
                    <a:pt x="143" y="97"/>
                    <a:pt x="141" y="98"/>
                    <a:pt x="140" y="9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4049" y="1257"/>
              <a:ext cx="19" cy="2"/>
            </a:xfrm>
            <a:custGeom>
              <a:avLst/>
              <a:gdLst>
                <a:gd name="T0" fmla="*/ 6 w 9"/>
                <a:gd name="T1" fmla="*/ 1 h 1"/>
                <a:gd name="T2" fmla="*/ 9 w 9"/>
                <a:gd name="T3" fmla="*/ 1 h 1"/>
                <a:gd name="T4" fmla="*/ 0 w 9"/>
                <a:gd name="T5" fmla="*/ 0 h 1"/>
                <a:gd name="T6" fmla="*/ 6 w 9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6" y="1"/>
                  </a:moveTo>
                  <a:cubicBezTo>
                    <a:pt x="7" y="1"/>
                    <a:pt x="8" y="1"/>
                    <a:pt x="9" y="1"/>
                  </a:cubicBezTo>
                  <a:cubicBezTo>
                    <a:pt x="7" y="0"/>
                    <a:pt x="4" y="0"/>
                    <a:pt x="0" y="0"/>
                  </a:cubicBezTo>
                  <a:cubicBezTo>
                    <a:pt x="1" y="0"/>
                    <a:pt x="4" y="0"/>
                    <a:pt x="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3557" y="317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3862" y="1243"/>
              <a:ext cx="52" cy="14"/>
            </a:xfrm>
            <a:custGeom>
              <a:avLst/>
              <a:gdLst>
                <a:gd name="T0" fmla="*/ 20 w 25"/>
                <a:gd name="T1" fmla="*/ 4 h 7"/>
                <a:gd name="T2" fmla="*/ 21 w 25"/>
                <a:gd name="T3" fmla="*/ 5 h 7"/>
                <a:gd name="T4" fmla="*/ 23 w 25"/>
                <a:gd name="T5" fmla="*/ 4 h 7"/>
                <a:gd name="T6" fmla="*/ 13 w 25"/>
                <a:gd name="T7" fmla="*/ 0 h 7"/>
                <a:gd name="T8" fmla="*/ 17 w 25"/>
                <a:gd name="T9" fmla="*/ 5 h 7"/>
                <a:gd name="T10" fmla="*/ 9 w 25"/>
                <a:gd name="T11" fmla="*/ 3 h 7"/>
                <a:gd name="T12" fmla="*/ 23 w 25"/>
                <a:gd name="T13" fmla="*/ 6 h 7"/>
                <a:gd name="T14" fmla="*/ 20 w 25"/>
                <a:gd name="T1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7">
                  <a:moveTo>
                    <a:pt x="20" y="4"/>
                  </a:moveTo>
                  <a:cubicBezTo>
                    <a:pt x="21" y="5"/>
                    <a:pt x="21" y="5"/>
                    <a:pt x="21" y="5"/>
                  </a:cubicBezTo>
                  <a:cubicBezTo>
                    <a:pt x="25" y="6"/>
                    <a:pt x="25" y="5"/>
                    <a:pt x="23" y="4"/>
                  </a:cubicBezTo>
                  <a:cubicBezTo>
                    <a:pt x="21" y="3"/>
                    <a:pt x="16" y="1"/>
                    <a:pt x="13" y="0"/>
                  </a:cubicBezTo>
                  <a:cubicBezTo>
                    <a:pt x="20" y="3"/>
                    <a:pt x="0" y="0"/>
                    <a:pt x="17" y="5"/>
                  </a:cubicBezTo>
                  <a:cubicBezTo>
                    <a:pt x="14" y="4"/>
                    <a:pt x="11" y="4"/>
                    <a:pt x="9" y="3"/>
                  </a:cubicBezTo>
                  <a:cubicBezTo>
                    <a:pt x="15" y="6"/>
                    <a:pt x="20" y="7"/>
                    <a:pt x="23" y="6"/>
                  </a:cubicBezTo>
                  <a:cubicBezTo>
                    <a:pt x="21" y="6"/>
                    <a:pt x="19" y="5"/>
                    <a:pt x="20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4226" y="1259"/>
              <a:ext cx="10" cy="4"/>
            </a:xfrm>
            <a:custGeom>
              <a:avLst/>
              <a:gdLst>
                <a:gd name="T0" fmla="*/ 2 w 5"/>
                <a:gd name="T1" fmla="*/ 1 h 2"/>
                <a:gd name="T2" fmla="*/ 0 w 5"/>
                <a:gd name="T3" fmla="*/ 2 h 2"/>
                <a:gd name="T4" fmla="*/ 2 w 5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2" y="1"/>
                  </a:moveTo>
                  <a:cubicBezTo>
                    <a:pt x="4" y="1"/>
                    <a:pt x="5" y="0"/>
                    <a:pt x="0" y="2"/>
                  </a:cubicBezTo>
                  <a:lnTo>
                    <a:pt x="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3487" y="510"/>
              <a:ext cx="2" cy="4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1 h 2"/>
                <a:gd name="T4" fmla="*/ 1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2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3756" y="1148"/>
              <a:ext cx="2" cy="2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1 w 1"/>
                <a:gd name="T5" fmla="*/ 1 h 1"/>
                <a:gd name="T6" fmla="*/ 0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3579" y="962"/>
              <a:ext cx="2" cy="6"/>
            </a:xfrm>
            <a:custGeom>
              <a:avLst/>
              <a:gdLst>
                <a:gd name="T0" fmla="*/ 2 w 2"/>
                <a:gd name="T1" fmla="*/ 2 h 6"/>
                <a:gd name="T2" fmla="*/ 0 w 2"/>
                <a:gd name="T3" fmla="*/ 0 h 6"/>
                <a:gd name="T4" fmla="*/ 0 w 2"/>
                <a:gd name="T5" fmla="*/ 6 h 6"/>
                <a:gd name="T6" fmla="*/ 2 w 2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6">
                  <a:moveTo>
                    <a:pt x="2" y="2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3665" y="1064"/>
              <a:ext cx="13" cy="17"/>
            </a:xfrm>
            <a:custGeom>
              <a:avLst/>
              <a:gdLst>
                <a:gd name="T0" fmla="*/ 6 w 6"/>
                <a:gd name="T1" fmla="*/ 6 h 8"/>
                <a:gd name="T2" fmla="*/ 0 w 6"/>
                <a:gd name="T3" fmla="*/ 0 h 8"/>
                <a:gd name="T4" fmla="*/ 6 w 6"/>
                <a:gd name="T5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8">
                  <a:moveTo>
                    <a:pt x="6" y="6"/>
                  </a:moveTo>
                  <a:cubicBezTo>
                    <a:pt x="4" y="4"/>
                    <a:pt x="1" y="2"/>
                    <a:pt x="0" y="0"/>
                  </a:cubicBezTo>
                  <a:cubicBezTo>
                    <a:pt x="4" y="4"/>
                    <a:pt x="5" y="8"/>
                    <a:pt x="6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3438" y="483"/>
              <a:ext cx="0" cy="11"/>
            </a:xfrm>
            <a:custGeom>
              <a:avLst/>
              <a:gdLst>
                <a:gd name="T0" fmla="*/ 0 h 5"/>
                <a:gd name="T1" fmla="*/ 5 h 5"/>
                <a:gd name="T2" fmla="*/ 4 h 5"/>
                <a:gd name="T3" fmla="*/ 0 h 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5">
                  <a:moveTo>
                    <a:pt x="0" y="0"/>
                  </a:moveTo>
                  <a:cubicBezTo>
                    <a:pt x="0" y="1"/>
                    <a:pt x="0" y="3"/>
                    <a:pt x="0" y="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3444" y="502"/>
              <a:ext cx="4" cy="14"/>
            </a:xfrm>
            <a:custGeom>
              <a:avLst/>
              <a:gdLst>
                <a:gd name="T0" fmla="*/ 0 w 2"/>
                <a:gd name="T1" fmla="*/ 7 h 7"/>
                <a:gd name="T2" fmla="*/ 2 w 2"/>
                <a:gd name="T3" fmla="*/ 0 h 7"/>
                <a:gd name="T4" fmla="*/ 0 w 2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7">
                  <a:moveTo>
                    <a:pt x="0" y="7"/>
                  </a:moveTo>
                  <a:cubicBezTo>
                    <a:pt x="0" y="5"/>
                    <a:pt x="1" y="3"/>
                    <a:pt x="2" y="0"/>
                  </a:cubicBezTo>
                  <a:lnTo>
                    <a:pt x="0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3713" y="1136"/>
              <a:ext cx="12" cy="8"/>
            </a:xfrm>
            <a:custGeom>
              <a:avLst/>
              <a:gdLst>
                <a:gd name="T0" fmla="*/ 2 w 6"/>
                <a:gd name="T1" fmla="*/ 3 h 4"/>
                <a:gd name="T2" fmla="*/ 6 w 6"/>
                <a:gd name="T3" fmla="*/ 4 h 4"/>
                <a:gd name="T4" fmla="*/ 2 w 6"/>
                <a:gd name="T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2" y="3"/>
                  </a:moveTo>
                  <a:cubicBezTo>
                    <a:pt x="3" y="3"/>
                    <a:pt x="4" y="3"/>
                    <a:pt x="6" y="4"/>
                  </a:cubicBezTo>
                  <a:cubicBezTo>
                    <a:pt x="0" y="0"/>
                    <a:pt x="2" y="2"/>
                    <a:pt x="2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4156" y="1253"/>
              <a:ext cx="8" cy="2"/>
            </a:xfrm>
            <a:custGeom>
              <a:avLst/>
              <a:gdLst>
                <a:gd name="T0" fmla="*/ 0 w 4"/>
                <a:gd name="T1" fmla="*/ 1 h 1"/>
                <a:gd name="T2" fmla="*/ 1 w 4"/>
                <a:gd name="T3" fmla="*/ 1 h 1"/>
                <a:gd name="T4" fmla="*/ 0 w 4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1">
                  <a:moveTo>
                    <a:pt x="0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4" y="0"/>
                    <a:pt x="3" y="1"/>
                    <a:pt x="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4055" y="1013"/>
              <a:ext cx="517" cy="256"/>
            </a:xfrm>
            <a:custGeom>
              <a:avLst/>
              <a:gdLst>
                <a:gd name="T0" fmla="*/ 210 w 252"/>
                <a:gd name="T1" fmla="*/ 46 h 125"/>
                <a:gd name="T2" fmla="*/ 199 w 252"/>
                <a:gd name="T3" fmla="*/ 56 h 125"/>
                <a:gd name="T4" fmla="*/ 186 w 252"/>
                <a:gd name="T5" fmla="*/ 64 h 125"/>
                <a:gd name="T6" fmla="*/ 171 w 252"/>
                <a:gd name="T7" fmla="*/ 72 h 125"/>
                <a:gd name="T8" fmla="*/ 155 w 252"/>
                <a:gd name="T9" fmla="*/ 86 h 125"/>
                <a:gd name="T10" fmla="*/ 141 w 252"/>
                <a:gd name="T11" fmla="*/ 94 h 125"/>
                <a:gd name="T12" fmla="*/ 130 w 252"/>
                <a:gd name="T13" fmla="*/ 94 h 125"/>
                <a:gd name="T14" fmla="*/ 107 w 252"/>
                <a:gd name="T15" fmla="*/ 103 h 125"/>
                <a:gd name="T16" fmla="*/ 119 w 252"/>
                <a:gd name="T17" fmla="*/ 101 h 125"/>
                <a:gd name="T18" fmla="*/ 107 w 252"/>
                <a:gd name="T19" fmla="*/ 107 h 125"/>
                <a:gd name="T20" fmla="*/ 90 w 252"/>
                <a:gd name="T21" fmla="*/ 109 h 125"/>
                <a:gd name="T22" fmla="*/ 84 w 252"/>
                <a:gd name="T23" fmla="*/ 110 h 125"/>
                <a:gd name="T24" fmla="*/ 66 w 252"/>
                <a:gd name="T25" fmla="*/ 113 h 125"/>
                <a:gd name="T26" fmla="*/ 70 w 252"/>
                <a:gd name="T27" fmla="*/ 114 h 125"/>
                <a:gd name="T28" fmla="*/ 42 w 252"/>
                <a:gd name="T29" fmla="*/ 121 h 125"/>
                <a:gd name="T30" fmla="*/ 38 w 252"/>
                <a:gd name="T31" fmla="*/ 119 h 125"/>
                <a:gd name="T32" fmla="*/ 56 w 252"/>
                <a:gd name="T33" fmla="*/ 116 h 125"/>
                <a:gd name="T34" fmla="*/ 54 w 252"/>
                <a:gd name="T35" fmla="*/ 115 h 125"/>
                <a:gd name="T36" fmla="*/ 40 w 252"/>
                <a:gd name="T37" fmla="*/ 117 h 125"/>
                <a:gd name="T38" fmla="*/ 27 w 252"/>
                <a:gd name="T39" fmla="*/ 118 h 125"/>
                <a:gd name="T40" fmla="*/ 24 w 252"/>
                <a:gd name="T41" fmla="*/ 117 h 125"/>
                <a:gd name="T42" fmla="*/ 9 w 252"/>
                <a:gd name="T43" fmla="*/ 118 h 125"/>
                <a:gd name="T44" fmla="*/ 6 w 252"/>
                <a:gd name="T45" fmla="*/ 120 h 125"/>
                <a:gd name="T46" fmla="*/ 30 w 252"/>
                <a:gd name="T47" fmla="*/ 122 h 125"/>
                <a:gd name="T48" fmla="*/ 45 w 252"/>
                <a:gd name="T49" fmla="*/ 121 h 125"/>
                <a:gd name="T50" fmla="*/ 47 w 252"/>
                <a:gd name="T51" fmla="*/ 122 h 125"/>
                <a:gd name="T52" fmla="*/ 61 w 252"/>
                <a:gd name="T53" fmla="*/ 121 h 125"/>
                <a:gd name="T54" fmla="*/ 75 w 252"/>
                <a:gd name="T55" fmla="*/ 119 h 125"/>
                <a:gd name="T56" fmla="*/ 76 w 252"/>
                <a:gd name="T57" fmla="*/ 120 h 125"/>
                <a:gd name="T58" fmla="*/ 59 w 252"/>
                <a:gd name="T59" fmla="*/ 123 h 125"/>
                <a:gd name="T60" fmla="*/ 71 w 252"/>
                <a:gd name="T61" fmla="*/ 122 h 125"/>
                <a:gd name="T62" fmla="*/ 63 w 252"/>
                <a:gd name="T63" fmla="*/ 125 h 125"/>
                <a:gd name="T64" fmla="*/ 79 w 252"/>
                <a:gd name="T65" fmla="*/ 122 h 125"/>
                <a:gd name="T66" fmla="*/ 91 w 252"/>
                <a:gd name="T67" fmla="*/ 118 h 125"/>
                <a:gd name="T68" fmla="*/ 87 w 252"/>
                <a:gd name="T69" fmla="*/ 117 h 125"/>
                <a:gd name="T70" fmla="*/ 102 w 252"/>
                <a:gd name="T71" fmla="*/ 114 h 125"/>
                <a:gd name="T72" fmla="*/ 102 w 252"/>
                <a:gd name="T73" fmla="*/ 114 h 125"/>
                <a:gd name="T74" fmla="*/ 103 w 252"/>
                <a:gd name="T75" fmla="*/ 114 h 125"/>
                <a:gd name="T76" fmla="*/ 128 w 252"/>
                <a:gd name="T77" fmla="*/ 107 h 125"/>
                <a:gd name="T78" fmla="*/ 130 w 252"/>
                <a:gd name="T79" fmla="*/ 106 h 125"/>
                <a:gd name="T80" fmla="*/ 155 w 252"/>
                <a:gd name="T81" fmla="*/ 94 h 125"/>
                <a:gd name="T82" fmla="*/ 166 w 252"/>
                <a:gd name="T83" fmla="*/ 87 h 125"/>
                <a:gd name="T84" fmla="*/ 182 w 252"/>
                <a:gd name="T85" fmla="*/ 75 h 125"/>
                <a:gd name="T86" fmla="*/ 204 w 252"/>
                <a:gd name="T87" fmla="*/ 65 h 125"/>
                <a:gd name="T88" fmla="*/ 214 w 252"/>
                <a:gd name="T89" fmla="*/ 53 h 125"/>
                <a:gd name="T90" fmla="*/ 252 w 252"/>
                <a:gd name="T91" fmla="*/ 19 h 125"/>
                <a:gd name="T92" fmla="*/ 209 w 252"/>
                <a:gd name="T93" fmla="*/ 46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52" h="125">
                  <a:moveTo>
                    <a:pt x="209" y="46"/>
                  </a:moveTo>
                  <a:cubicBezTo>
                    <a:pt x="210" y="46"/>
                    <a:pt x="210" y="46"/>
                    <a:pt x="210" y="46"/>
                  </a:cubicBezTo>
                  <a:cubicBezTo>
                    <a:pt x="207" y="49"/>
                    <a:pt x="205" y="51"/>
                    <a:pt x="203" y="52"/>
                  </a:cubicBezTo>
                  <a:cubicBezTo>
                    <a:pt x="201" y="54"/>
                    <a:pt x="200" y="55"/>
                    <a:pt x="199" y="56"/>
                  </a:cubicBezTo>
                  <a:cubicBezTo>
                    <a:pt x="196" y="58"/>
                    <a:pt x="192" y="60"/>
                    <a:pt x="185" y="65"/>
                  </a:cubicBezTo>
                  <a:cubicBezTo>
                    <a:pt x="186" y="64"/>
                    <a:pt x="186" y="64"/>
                    <a:pt x="186" y="64"/>
                  </a:cubicBezTo>
                  <a:cubicBezTo>
                    <a:pt x="183" y="67"/>
                    <a:pt x="179" y="70"/>
                    <a:pt x="175" y="73"/>
                  </a:cubicBezTo>
                  <a:cubicBezTo>
                    <a:pt x="178" y="70"/>
                    <a:pt x="167" y="76"/>
                    <a:pt x="171" y="72"/>
                  </a:cubicBezTo>
                  <a:cubicBezTo>
                    <a:pt x="164" y="77"/>
                    <a:pt x="162" y="79"/>
                    <a:pt x="161" y="80"/>
                  </a:cubicBezTo>
                  <a:cubicBezTo>
                    <a:pt x="160" y="81"/>
                    <a:pt x="160" y="82"/>
                    <a:pt x="155" y="86"/>
                  </a:cubicBezTo>
                  <a:cubicBezTo>
                    <a:pt x="152" y="86"/>
                    <a:pt x="152" y="86"/>
                    <a:pt x="152" y="86"/>
                  </a:cubicBezTo>
                  <a:cubicBezTo>
                    <a:pt x="149" y="89"/>
                    <a:pt x="149" y="89"/>
                    <a:pt x="141" y="94"/>
                  </a:cubicBezTo>
                  <a:cubicBezTo>
                    <a:pt x="147" y="90"/>
                    <a:pt x="135" y="94"/>
                    <a:pt x="142" y="90"/>
                  </a:cubicBezTo>
                  <a:cubicBezTo>
                    <a:pt x="137" y="91"/>
                    <a:pt x="133" y="93"/>
                    <a:pt x="130" y="94"/>
                  </a:cubicBezTo>
                  <a:cubicBezTo>
                    <a:pt x="127" y="96"/>
                    <a:pt x="124" y="97"/>
                    <a:pt x="121" y="98"/>
                  </a:cubicBezTo>
                  <a:cubicBezTo>
                    <a:pt x="116" y="101"/>
                    <a:pt x="112" y="103"/>
                    <a:pt x="107" y="103"/>
                  </a:cubicBezTo>
                  <a:cubicBezTo>
                    <a:pt x="103" y="105"/>
                    <a:pt x="107" y="105"/>
                    <a:pt x="112" y="103"/>
                  </a:cubicBezTo>
                  <a:cubicBezTo>
                    <a:pt x="116" y="102"/>
                    <a:pt x="121" y="100"/>
                    <a:pt x="119" y="101"/>
                  </a:cubicBezTo>
                  <a:cubicBezTo>
                    <a:pt x="121" y="101"/>
                    <a:pt x="119" y="102"/>
                    <a:pt x="117" y="103"/>
                  </a:cubicBezTo>
                  <a:cubicBezTo>
                    <a:pt x="114" y="105"/>
                    <a:pt x="110" y="106"/>
                    <a:pt x="107" y="107"/>
                  </a:cubicBezTo>
                  <a:cubicBezTo>
                    <a:pt x="104" y="108"/>
                    <a:pt x="101" y="108"/>
                    <a:pt x="97" y="108"/>
                  </a:cubicBezTo>
                  <a:cubicBezTo>
                    <a:pt x="95" y="108"/>
                    <a:pt x="93" y="108"/>
                    <a:pt x="90" y="109"/>
                  </a:cubicBezTo>
                  <a:cubicBezTo>
                    <a:pt x="88" y="109"/>
                    <a:pt x="85" y="110"/>
                    <a:pt x="81" y="111"/>
                  </a:cubicBezTo>
                  <a:cubicBezTo>
                    <a:pt x="82" y="110"/>
                    <a:pt x="82" y="110"/>
                    <a:pt x="84" y="110"/>
                  </a:cubicBezTo>
                  <a:cubicBezTo>
                    <a:pt x="81" y="110"/>
                    <a:pt x="78" y="111"/>
                    <a:pt x="75" y="112"/>
                  </a:cubicBezTo>
                  <a:cubicBezTo>
                    <a:pt x="73" y="113"/>
                    <a:pt x="70" y="113"/>
                    <a:pt x="66" y="113"/>
                  </a:cubicBezTo>
                  <a:cubicBezTo>
                    <a:pt x="62" y="116"/>
                    <a:pt x="57" y="115"/>
                    <a:pt x="56" y="117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66" y="115"/>
                    <a:pt x="63" y="117"/>
                    <a:pt x="58" y="118"/>
                  </a:cubicBezTo>
                  <a:cubicBezTo>
                    <a:pt x="54" y="120"/>
                    <a:pt x="49" y="120"/>
                    <a:pt x="42" y="121"/>
                  </a:cubicBezTo>
                  <a:cubicBezTo>
                    <a:pt x="43" y="120"/>
                    <a:pt x="47" y="119"/>
                    <a:pt x="49" y="118"/>
                  </a:cubicBezTo>
                  <a:cubicBezTo>
                    <a:pt x="45" y="118"/>
                    <a:pt x="42" y="120"/>
                    <a:pt x="38" y="119"/>
                  </a:cubicBezTo>
                  <a:cubicBezTo>
                    <a:pt x="38" y="118"/>
                    <a:pt x="43" y="118"/>
                    <a:pt x="48" y="117"/>
                  </a:cubicBezTo>
                  <a:cubicBezTo>
                    <a:pt x="50" y="116"/>
                    <a:pt x="53" y="116"/>
                    <a:pt x="56" y="116"/>
                  </a:cubicBezTo>
                  <a:cubicBezTo>
                    <a:pt x="59" y="115"/>
                    <a:pt x="61" y="114"/>
                    <a:pt x="63" y="114"/>
                  </a:cubicBezTo>
                  <a:cubicBezTo>
                    <a:pt x="61" y="113"/>
                    <a:pt x="57" y="115"/>
                    <a:pt x="54" y="115"/>
                  </a:cubicBezTo>
                  <a:cubicBezTo>
                    <a:pt x="51" y="116"/>
                    <a:pt x="49" y="116"/>
                    <a:pt x="51" y="115"/>
                  </a:cubicBezTo>
                  <a:cubicBezTo>
                    <a:pt x="48" y="117"/>
                    <a:pt x="45" y="117"/>
                    <a:pt x="40" y="117"/>
                  </a:cubicBezTo>
                  <a:cubicBezTo>
                    <a:pt x="36" y="117"/>
                    <a:pt x="31" y="118"/>
                    <a:pt x="26" y="119"/>
                  </a:cubicBezTo>
                  <a:cubicBezTo>
                    <a:pt x="27" y="118"/>
                    <a:pt x="27" y="118"/>
                    <a:pt x="27" y="118"/>
                  </a:cubicBezTo>
                  <a:cubicBezTo>
                    <a:pt x="25" y="118"/>
                    <a:pt x="22" y="119"/>
                    <a:pt x="19" y="119"/>
                  </a:cubicBezTo>
                  <a:cubicBezTo>
                    <a:pt x="24" y="117"/>
                    <a:pt x="24" y="117"/>
                    <a:pt x="24" y="117"/>
                  </a:cubicBezTo>
                  <a:cubicBezTo>
                    <a:pt x="16" y="119"/>
                    <a:pt x="8" y="116"/>
                    <a:pt x="0" y="117"/>
                  </a:cubicBezTo>
                  <a:cubicBezTo>
                    <a:pt x="8" y="117"/>
                    <a:pt x="9" y="117"/>
                    <a:pt x="9" y="118"/>
                  </a:cubicBezTo>
                  <a:cubicBezTo>
                    <a:pt x="9" y="118"/>
                    <a:pt x="7" y="119"/>
                    <a:pt x="11" y="119"/>
                  </a:cubicBezTo>
                  <a:cubicBezTo>
                    <a:pt x="9" y="120"/>
                    <a:pt x="8" y="120"/>
                    <a:pt x="6" y="120"/>
                  </a:cubicBezTo>
                  <a:cubicBezTo>
                    <a:pt x="17" y="122"/>
                    <a:pt x="14" y="125"/>
                    <a:pt x="31" y="123"/>
                  </a:cubicBezTo>
                  <a:cubicBezTo>
                    <a:pt x="28" y="123"/>
                    <a:pt x="29" y="122"/>
                    <a:pt x="30" y="122"/>
                  </a:cubicBezTo>
                  <a:cubicBezTo>
                    <a:pt x="30" y="121"/>
                    <a:pt x="29" y="121"/>
                    <a:pt x="21" y="121"/>
                  </a:cubicBezTo>
                  <a:cubicBezTo>
                    <a:pt x="29" y="120"/>
                    <a:pt x="36" y="123"/>
                    <a:pt x="45" y="121"/>
                  </a:cubicBezTo>
                  <a:cubicBezTo>
                    <a:pt x="39" y="123"/>
                    <a:pt x="39" y="123"/>
                    <a:pt x="39" y="123"/>
                  </a:cubicBezTo>
                  <a:cubicBezTo>
                    <a:pt x="42" y="123"/>
                    <a:pt x="46" y="122"/>
                    <a:pt x="47" y="122"/>
                  </a:cubicBezTo>
                  <a:cubicBezTo>
                    <a:pt x="47" y="123"/>
                    <a:pt x="47" y="123"/>
                    <a:pt x="47" y="123"/>
                  </a:cubicBezTo>
                  <a:cubicBezTo>
                    <a:pt x="52" y="122"/>
                    <a:pt x="57" y="121"/>
                    <a:pt x="61" y="121"/>
                  </a:cubicBezTo>
                  <a:cubicBezTo>
                    <a:pt x="65" y="121"/>
                    <a:pt x="69" y="121"/>
                    <a:pt x="72" y="119"/>
                  </a:cubicBezTo>
                  <a:cubicBezTo>
                    <a:pt x="70" y="120"/>
                    <a:pt x="72" y="120"/>
                    <a:pt x="75" y="119"/>
                  </a:cubicBezTo>
                  <a:cubicBezTo>
                    <a:pt x="78" y="119"/>
                    <a:pt x="82" y="117"/>
                    <a:pt x="84" y="118"/>
                  </a:cubicBezTo>
                  <a:cubicBezTo>
                    <a:pt x="82" y="118"/>
                    <a:pt x="79" y="119"/>
                    <a:pt x="76" y="120"/>
                  </a:cubicBezTo>
                  <a:cubicBezTo>
                    <a:pt x="74" y="120"/>
                    <a:pt x="71" y="120"/>
                    <a:pt x="68" y="121"/>
                  </a:cubicBezTo>
                  <a:cubicBezTo>
                    <a:pt x="63" y="122"/>
                    <a:pt x="59" y="122"/>
                    <a:pt x="59" y="123"/>
                  </a:cubicBezTo>
                  <a:cubicBezTo>
                    <a:pt x="63" y="124"/>
                    <a:pt x="66" y="122"/>
                    <a:pt x="70" y="122"/>
                  </a:cubicBezTo>
                  <a:cubicBezTo>
                    <a:pt x="72" y="122"/>
                    <a:pt x="74" y="121"/>
                    <a:pt x="71" y="122"/>
                  </a:cubicBezTo>
                  <a:cubicBezTo>
                    <a:pt x="70" y="122"/>
                    <a:pt x="70" y="122"/>
                    <a:pt x="70" y="122"/>
                  </a:cubicBezTo>
                  <a:cubicBezTo>
                    <a:pt x="67" y="123"/>
                    <a:pt x="63" y="124"/>
                    <a:pt x="63" y="125"/>
                  </a:cubicBezTo>
                  <a:cubicBezTo>
                    <a:pt x="66" y="125"/>
                    <a:pt x="69" y="124"/>
                    <a:pt x="72" y="124"/>
                  </a:cubicBezTo>
                  <a:cubicBezTo>
                    <a:pt x="73" y="123"/>
                    <a:pt x="75" y="123"/>
                    <a:pt x="79" y="122"/>
                  </a:cubicBezTo>
                  <a:cubicBezTo>
                    <a:pt x="79" y="122"/>
                    <a:pt x="79" y="122"/>
                    <a:pt x="80" y="122"/>
                  </a:cubicBezTo>
                  <a:cubicBezTo>
                    <a:pt x="84" y="121"/>
                    <a:pt x="87" y="119"/>
                    <a:pt x="91" y="118"/>
                  </a:cubicBezTo>
                  <a:cubicBezTo>
                    <a:pt x="77" y="121"/>
                    <a:pt x="77" y="121"/>
                    <a:pt x="77" y="121"/>
                  </a:cubicBezTo>
                  <a:cubicBezTo>
                    <a:pt x="78" y="119"/>
                    <a:pt x="83" y="120"/>
                    <a:pt x="87" y="117"/>
                  </a:cubicBezTo>
                  <a:cubicBezTo>
                    <a:pt x="90" y="117"/>
                    <a:pt x="93" y="117"/>
                    <a:pt x="96" y="116"/>
                  </a:cubicBezTo>
                  <a:cubicBezTo>
                    <a:pt x="98" y="115"/>
                    <a:pt x="100" y="115"/>
                    <a:pt x="102" y="114"/>
                  </a:cubicBezTo>
                  <a:cubicBezTo>
                    <a:pt x="102" y="114"/>
                    <a:pt x="102" y="114"/>
                    <a:pt x="101" y="114"/>
                  </a:cubicBezTo>
                  <a:cubicBezTo>
                    <a:pt x="102" y="114"/>
                    <a:pt x="102" y="114"/>
                    <a:pt x="102" y="114"/>
                  </a:cubicBezTo>
                  <a:cubicBezTo>
                    <a:pt x="103" y="114"/>
                    <a:pt x="104" y="114"/>
                    <a:pt x="104" y="114"/>
                  </a:cubicBezTo>
                  <a:cubicBezTo>
                    <a:pt x="104" y="114"/>
                    <a:pt x="104" y="114"/>
                    <a:pt x="103" y="114"/>
                  </a:cubicBezTo>
                  <a:cubicBezTo>
                    <a:pt x="108" y="113"/>
                    <a:pt x="118" y="111"/>
                    <a:pt x="127" y="107"/>
                  </a:cubicBezTo>
                  <a:cubicBezTo>
                    <a:pt x="127" y="107"/>
                    <a:pt x="127" y="107"/>
                    <a:pt x="128" y="107"/>
                  </a:cubicBezTo>
                  <a:cubicBezTo>
                    <a:pt x="128" y="107"/>
                    <a:pt x="128" y="107"/>
                    <a:pt x="128" y="107"/>
                  </a:cubicBezTo>
                  <a:cubicBezTo>
                    <a:pt x="129" y="106"/>
                    <a:pt x="130" y="106"/>
                    <a:pt x="130" y="106"/>
                  </a:cubicBezTo>
                  <a:cubicBezTo>
                    <a:pt x="136" y="103"/>
                    <a:pt x="142" y="101"/>
                    <a:pt x="146" y="99"/>
                  </a:cubicBezTo>
                  <a:cubicBezTo>
                    <a:pt x="151" y="97"/>
                    <a:pt x="154" y="95"/>
                    <a:pt x="155" y="94"/>
                  </a:cubicBezTo>
                  <a:cubicBezTo>
                    <a:pt x="157" y="93"/>
                    <a:pt x="159" y="92"/>
                    <a:pt x="161" y="91"/>
                  </a:cubicBezTo>
                  <a:cubicBezTo>
                    <a:pt x="163" y="90"/>
                    <a:pt x="164" y="88"/>
                    <a:pt x="166" y="87"/>
                  </a:cubicBezTo>
                  <a:cubicBezTo>
                    <a:pt x="170" y="85"/>
                    <a:pt x="174" y="83"/>
                    <a:pt x="179" y="80"/>
                  </a:cubicBezTo>
                  <a:cubicBezTo>
                    <a:pt x="176" y="81"/>
                    <a:pt x="174" y="80"/>
                    <a:pt x="182" y="75"/>
                  </a:cubicBezTo>
                  <a:cubicBezTo>
                    <a:pt x="181" y="78"/>
                    <a:pt x="185" y="76"/>
                    <a:pt x="190" y="73"/>
                  </a:cubicBezTo>
                  <a:cubicBezTo>
                    <a:pt x="195" y="70"/>
                    <a:pt x="200" y="67"/>
                    <a:pt x="204" y="65"/>
                  </a:cubicBezTo>
                  <a:cubicBezTo>
                    <a:pt x="201" y="67"/>
                    <a:pt x="206" y="62"/>
                    <a:pt x="211" y="59"/>
                  </a:cubicBezTo>
                  <a:cubicBezTo>
                    <a:pt x="215" y="55"/>
                    <a:pt x="219" y="51"/>
                    <a:pt x="214" y="53"/>
                  </a:cubicBezTo>
                  <a:cubicBezTo>
                    <a:pt x="220" y="48"/>
                    <a:pt x="216" y="54"/>
                    <a:pt x="220" y="51"/>
                  </a:cubicBezTo>
                  <a:cubicBezTo>
                    <a:pt x="230" y="41"/>
                    <a:pt x="241" y="31"/>
                    <a:pt x="252" y="19"/>
                  </a:cubicBezTo>
                  <a:cubicBezTo>
                    <a:pt x="252" y="0"/>
                    <a:pt x="252" y="0"/>
                    <a:pt x="252" y="0"/>
                  </a:cubicBezTo>
                  <a:cubicBezTo>
                    <a:pt x="240" y="16"/>
                    <a:pt x="222" y="33"/>
                    <a:pt x="209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3955" y="1243"/>
              <a:ext cx="113" cy="18"/>
            </a:xfrm>
            <a:custGeom>
              <a:avLst/>
              <a:gdLst>
                <a:gd name="T0" fmla="*/ 32 w 55"/>
                <a:gd name="T1" fmla="*/ 5 h 9"/>
                <a:gd name="T2" fmla="*/ 19 w 55"/>
                <a:gd name="T3" fmla="*/ 2 h 9"/>
                <a:gd name="T4" fmla="*/ 14 w 55"/>
                <a:gd name="T5" fmla="*/ 4 h 9"/>
                <a:gd name="T6" fmla="*/ 1 w 55"/>
                <a:gd name="T7" fmla="*/ 3 h 9"/>
                <a:gd name="T8" fmla="*/ 0 w 55"/>
                <a:gd name="T9" fmla="*/ 3 h 9"/>
                <a:gd name="T10" fmla="*/ 10 w 55"/>
                <a:gd name="T11" fmla="*/ 4 h 9"/>
                <a:gd name="T12" fmla="*/ 13 w 55"/>
                <a:gd name="T13" fmla="*/ 4 h 9"/>
                <a:gd name="T14" fmla="*/ 21 w 55"/>
                <a:gd name="T15" fmla="*/ 5 h 9"/>
                <a:gd name="T16" fmla="*/ 21 w 55"/>
                <a:gd name="T17" fmla="*/ 7 h 9"/>
                <a:gd name="T18" fmla="*/ 35 w 55"/>
                <a:gd name="T19" fmla="*/ 8 h 9"/>
                <a:gd name="T20" fmla="*/ 40 w 55"/>
                <a:gd name="T21" fmla="*/ 6 h 9"/>
                <a:gd name="T22" fmla="*/ 52 w 55"/>
                <a:gd name="T23" fmla="*/ 9 h 9"/>
                <a:gd name="T24" fmla="*/ 52 w 55"/>
                <a:gd name="T25" fmla="*/ 8 h 9"/>
                <a:gd name="T26" fmla="*/ 25 w 55"/>
                <a:gd name="T27" fmla="*/ 3 h 9"/>
                <a:gd name="T28" fmla="*/ 32 w 55"/>
                <a:gd name="T29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5" h="9">
                  <a:moveTo>
                    <a:pt x="32" y="5"/>
                  </a:moveTo>
                  <a:cubicBezTo>
                    <a:pt x="27" y="4"/>
                    <a:pt x="22" y="3"/>
                    <a:pt x="19" y="2"/>
                  </a:cubicBezTo>
                  <a:cubicBezTo>
                    <a:pt x="4" y="0"/>
                    <a:pt x="21" y="4"/>
                    <a:pt x="14" y="4"/>
                  </a:cubicBezTo>
                  <a:cubicBezTo>
                    <a:pt x="10" y="2"/>
                    <a:pt x="7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8" y="5"/>
                    <a:pt x="9" y="5"/>
                    <a:pt x="10" y="4"/>
                  </a:cubicBezTo>
                  <a:cubicBezTo>
                    <a:pt x="11" y="4"/>
                    <a:pt x="11" y="4"/>
                    <a:pt x="13" y="4"/>
                  </a:cubicBezTo>
                  <a:cubicBezTo>
                    <a:pt x="14" y="4"/>
                    <a:pt x="17" y="4"/>
                    <a:pt x="21" y="5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8" y="7"/>
                    <a:pt x="30" y="5"/>
                    <a:pt x="35" y="8"/>
                  </a:cubicBezTo>
                  <a:cubicBezTo>
                    <a:pt x="42" y="8"/>
                    <a:pt x="24" y="4"/>
                    <a:pt x="40" y="6"/>
                  </a:cubicBezTo>
                  <a:cubicBezTo>
                    <a:pt x="42" y="7"/>
                    <a:pt x="48" y="8"/>
                    <a:pt x="52" y="9"/>
                  </a:cubicBezTo>
                  <a:cubicBezTo>
                    <a:pt x="55" y="9"/>
                    <a:pt x="54" y="8"/>
                    <a:pt x="52" y="8"/>
                  </a:cubicBezTo>
                  <a:cubicBezTo>
                    <a:pt x="41" y="7"/>
                    <a:pt x="44" y="4"/>
                    <a:pt x="25" y="3"/>
                  </a:cubicBezTo>
                  <a:cubicBezTo>
                    <a:pt x="28" y="3"/>
                    <a:pt x="37" y="5"/>
                    <a:pt x="32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3905" y="1251"/>
              <a:ext cx="80" cy="23"/>
            </a:xfrm>
            <a:custGeom>
              <a:avLst/>
              <a:gdLst>
                <a:gd name="T0" fmla="*/ 20 w 39"/>
                <a:gd name="T1" fmla="*/ 4 h 11"/>
                <a:gd name="T2" fmla="*/ 21 w 39"/>
                <a:gd name="T3" fmla="*/ 5 h 11"/>
                <a:gd name="T4" fmla="*/ 22 w 39"/>
                <a:gd name="T5" fmla="*/ 4 h 11"/>
                <a:gd name="T6" fmla="*/ 13 w 39"/>
                <a:gd name="T7" fmla="*/ 0 h 11"/>
                <a:gd name="T8" fmla="*/ 16 w 39"/>
                <a:gd name="T9" fmla="*/ 5 h 11"/>
                <a:gd name="T10" fmla="*/ 3 w 39"/>
                <a:gd name="T11" fmla="*/ 2 h 11"/>
                <a:gd name="T12" fmla="*/ 2 w 39"/>
                <a:gd name="T13" fmla="*/ 2 h 11"/>
                <a:gd name="T14" fmla="*/ 19 w 39"/>
                <a:gd name="T15" fmla="*/ 8 h 11"/>
                <a:gd name="T16" fmla="*/ 39 w 39"/>
                <a:gd name="T17" fmla="*/ 11 h 11"/>
                <a:gd name="T18" fmla="*/ 20 w 39"/>
                <a:gd name="T19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" h="11">
                  <a:moveTo>
                    <a:pt x="20" y="4"/>
                  </a:moveTo>
                  <a:cubicBezTo>
                    <a:pt x="21" y="5"/>
                    <a:pt x="21" y="5"/>
                    <a:pt x="21" y="5"/>
                  </a:cubicBezTo>
                  <a:cubicBezTo>
                    <a:pt x="25" y="6"/>
                    <a:pt x="25" y="5"/>
                    <a:pt x="22" y="4"/>
                  </a:cubicBezTo>
                  <a:cubicBezTo>
                    <a:pt x="20" y="3"/>
                    <a:pt x="16" y="1"/>
                    <a:pt x="13" y="0"/>
                  </a:cubicBezTo>
                  <a:cubicBezTo>
                    <a:pt x="19" y="3"/>
                    <a:pt x="0" y="0"/>
                    <a:pt x="16" y="5"/>
                  </a:cubicBezTo>
                  <a:cubicBezTo>
                    <a:pt x="12" y="4"/>
                    <a:pt x="7" y="3"/>
                    <a:pt x="3" y="2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8" y="4"/>
                    <a:pt x="19" y="7"/>
                    <a:pt x="19" y="8"/>
                  </a:cubicBezTo>
                  <a:cubicBezTo>
                    <a:pt x="25" y="9"/>
                    <a:pt x="32" y="10"/>
                    <a:pt x="39" y="11"/>
                  </a:cubicBezTo>
                  <a:cubicBezTo>
                    <a:pt x="35" y="9"/>
                    <a:pt x="17" y="6"/>
                    <a:pt x="20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4570" y="1009"/>
              <a:ext cx="2" cy="2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  <a:gd name="T4" fmla="*/ 0 w 1"/>
                <a:gd name="T5" fmla="*/ 1 h 1"/>
                <a:gd name="T6" fmla="*/ 1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0" y="1"/>
                    <a:pt x="0" y="1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3901" y="1233"/>
              <a:ext cx="15" cy="2"/>
            </a:xfrm>
            <a:custGeom>
              <a:avLst/>
              <a:gdLst>
                <a:gd name="T0" fmla="*/ 7 w 7"/>
                <a:gd name="T1" fmla="*/ 1 h 1"/>
                <a:gd name="T2" fmla="*/ 0 w 7"/>
                <a:gd name="T3" fmla="*/ 0 h 1"/>
                <a:gd name="T4" fmla="*/ 7 w 7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1">
                  <a:moveTo>
                    <a:pt x="7" y="1"/>
                  </a:moveTo>
                  <a:cubicBezTo>
                    <a:pt x="4" y="0"/>
                    <a:pt x="2" y="0"/>
                    <a:pt x="0" y="0"/>
                  </a:cubicBezTo>
                  <a:cubicBezTo>
                    <a:pt x="3" y="0"/>
                    <a:pt x="5" y="1"/>
                    <a:pt x="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4262" y="1247"/>
              <a:ext cx="5" cy="2"/>
            </a:xfrm>
            <a:custGeom>
              <a:avLst/>
              <a:gdLst>
                <a:gd name="T0" fmla="*/ 0 w 2"/>
                <a:gd name="T1" fmla="*/ 1 h 1"/>
                <a:gd name="T2" fmla="*/ 2 w 2"/>
                <a:gd name="T3" fmla="*/ 0 h 1"/>
                <a:gd name="T4" fmla="*/ 2 w 2"/>
                <a:gd name="T5" fmla="*/ 0 h 1"/>
                <a:gd name="T6" fmla="*/ 0 w 2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1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4199" y="1261"/>
              <a:ext cx="8" cy="2"/>
            </a:xfrm>
            <a:custGeom>
              <a:avLst/>
              <a:gdLst>
                <a:gd name="T0" fmla="*/ 0 w 4"/>
                <a:gd name="T1" fmla="*/ 1 h 1"/>
                <a:gd name="T2" fmla="*/ 1 w 4"/>
                <a:gd name="T3" fmla="*/ 1 h 1"/>
                <a:gd name="T4" fmla="*/ 0 w 4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1">
                  <a:moveTo>
                    <a:pt x="0" y="1"/>
                  </a:moveTo>
                  <a:cubicBezTo>
                    <a:pt x="0" y="1"/>
                    <a:pt x="0" y="1"/>
                    <a:pt x="1" y="1"/>
                  </a:cubicBezTo>
                  <a:cubicBezTo>
                    <a:pt x="4" y="0"/>
                    <a:pt x="2" y="1"/>
                    <a:pt x="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3614" y="1058"/>
              <a:ext cx="12" cy="12"/>
            </a:xfrm>
            <a:custGeom>
              <a:avLst/>
              <a:gdLst>
                <a:gd name="T0" fmla="*/ 5 w 6"/>
                <a:gd name="T1" fmla="*/ 3 h 6"/>
                <a:gd name="T2" fmla="*/ 1 w 6"/>
                <a:gd name="T3" fmla="*/ 0 h 6"/>
                <a:gd name="T4" fmla="*/ 0 w 6"/>
                <a:gd name="T5" fmla="*/ 1 h 6"/>
                <a:gd name="T6" fmla="*/ 5 w 6"/>
                <a:gd name="T7" fmla="*/ 6 h 6"/>
                <a:gd name="T8" fmla="*/ 5 w 6"/>
                <a:gd name="T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5" y="3"/>
                  </a:moveTo>
                  <a:cubicBezTo>
                    <a:pt x="4" y="2"/>
                    <a:pt x="2" y="1"/>
                    <a:pt x="1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2" y="2"/>
                    <a:pt x="3" y="4"/>
                    <a:pt x="5" y="6"/>
                  </a:cubicBezTo>
                  <a:cubicBezTo>
                    <a:pt x="4" y="4"/>
                    <a:pt x="6" y="5"/>
                    <a:pt x="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4" name="Freeform 31"/>
            <p:cNvSpPr>
              <a:spLocks/>
            </p:cNvSpPr>
            <p:nvPr/>
          </p:nvSpPr>
          <p:spPr bwMode="auto">
            <a:xfrm>
              <a:off x="4265" y="1247"/>
              <a:ext cx="4" cy="0"/>
            </a:xfrm>
            <a:custGeom>
              <a:avLst/>
              <a:gdLst>
                <a:gd name="T0" fmla="*/ 2 w 2"/>
                <a:gd name="T1" fmla="*/ 0 w 2"/>
                <a:gd name="T2" fmla="*/ 1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5" name="Freeform 32"/>
            <p:cNvSpPr>
              <a:spLocks/>
            </p:cNvSpPr>
            <p:nvPr/>
          </p:nvSpPr>
          <p:spPr bwMode="auto">
            <a:xfrm>
              <a:off x="3633" y="1070"/>
              <a:ext cx="595" cy="214"/>
            </a:xfrm>
            <a:custGeom>
              <a:avLst/>
              <a:gdLst>
                <a:gd name="T0" fmla="*/ 246 w 290"/>
                <a:gd name="T1" fmla="*/ 100 h 104"/>
                <a:gd name="T2" fmla="*/ 253 w 290"/>
                <a:gd name="T3" fmla="*/ 101 h 104"/>
                <a:gd name="T4" fmla="*/ 265 w 290"/>
                <a:gd name="T5" fmla="*/ 100 h 104"/>
                <a:gd name="T6" fmla="*/ 270 w 290"/>
                <a:gd name="T7" fmla="*/ 99 h 104"/>
                <a:gd name="T8" fmla="*/ 278 w 290"/>
                <a:gd name="T9" fmla="*/ 96 h 104"/>
                <a:gd name="T10" fmla="*/ 276 w 290"/>
                <a:gd name="T11" fmla="*/ 94 h 104"/>
                <a:gd name="T12" fmla="*/ 274 w 290"/>
                <a:gd name="T13" fmla="*/ 93 h 104"/>
                <a:gd name="T14" fmla="*/ 290 w 290"/>
                <a:gd name="T15" fmla="*/ 90 h 104"/>
                <a:gd name="T16" fmla="*/ 278 w 290"/>
                <a:gd name="T17" fmla="*/ 91 h 104"/>
                <a:gd name="T18" fmla="*/ 253 w 290"/>
                <a:gd name="T19" fmla="*/ 95 h 104"/>
                <a:gd name="T20" fmla="*/ 245 w 290"/>
                <a:gd name="T21" fmla="*/ 95 h 104"/>
                <a:gd name="T22" fmla="*/ 227 w 290"/>
                <a:gd name="T23" fmla="*/ 93 h 104"/>
                <a:gd name="T24" fmla="*/ 237 w 290"/>
                <a:gd name="T25" fmla="*/ 95 h 104"/>
                <a:gd name="T26" fmla="*/ 209 w 290"/>
                <a:gd name="T27" fmla="*/ 92 h 104"/>
                <a:gd name="T28" fmla="*/ 197 w 290"/>
                <a:gd name="T29" fmla="*/ 90 h 104"/>
                <a:gd name="T30" fmla="*/ 178 w 290"/>
                <a:gd name="T31" fmla="*/ 91 h 104"/>
                <a:gd name="T32" fmla="*/ 170 w 290"/>
                <a:gd name="T33" fmla="*/ 88 h 104"/>
                <a:gd name="T34" fmla="*/ 157 w 290"/>
                <a:gd name="T35" fmla="*/ 87 h 104"/>
                <a:gd name="T36" fmla="*/ 157 w 290"/>
                <a:gd name="T37" fmla="*/ 87 h 104"/>
                <a:gd name="T38" fmla="*/ 149 w 290"/>
                <a:gd name="T39" fmla="*/ 84 h 104"/>
                <a:gd name="T40" fmla="*/ 137 w 290"/>
                <a:gd name="T41" fmla="*/ 83 h 104"/>
                <a:gd name="T42" fmla="*/ 136 w 290"/>
                <a:gd name="T43" fmla="*/ 81 h 104"/>
                <a:gd name="T44" fmla="*/ 138 w 290"/>
                <a:gd name="T45" fmla="*/ 80 h 104"/>
                <a:gd name="T46" fmla="*/ 128 w 290"/>
                <a:gd name="T47" fmla="*/ 78 h 104"/>
                <a:gd name="T48" fmla="*/ 109 w 290"/>
                <a:gd name="T49" fmla="*/ 74 h 104"/>
                <a:gd name="T50" fmla="*/ 111 w 290"/>
                <a:gd name="T51" fmla="*/ 73 h 104"/>
                <a:gd name="T52" fmla="*/ 97 w 290"/>
                <a:gd name="T53" fmla="*/ 66 h 104"/>
                <a:gd name="T54" fmla="*/ 93 w 290"/>
                <a:gd name="T55" fmla="*/ 66 h 104"/>
                <a:gd name="T56" fmla="*/ 88 w 290"/>
                <a:gd name="T57" fmla="*/ 63 h 104"/>
                <a:gd name="T58" fmla="*/ 86 w 290"/>
                <a:gd name="T59" fmla="*/ 60 h 104"/>
                <a:gd name="T60" fmla="*/ 68 w 290"/>
                <a:gd name="T61" fmla="*/ 50 h 104"/>
                <a:gd name="T62" fmla="*/ 40 w 290"/>
                <a:gd name="T63" fmla="*/ 35 h 104"/>
                <a:gd name="T64" fmla="*/ 30 w 290"/>
                <a:gd name="T65" fmla="*/ 28 h 104"/>
                <a:gd name="T66" fmla="*/ 18 w 290"/>
                <a:gd name="T67" fmla="*/ 18 h 104"/>
                <a:gd name="T68" fmla="*/ 7 w 290"/>
                <a:gd name="T69" fmla="*/ 6 h 104"/>
                <a:gd name="T70" fmla="*/ 0 w 290"/>
                <a:gd name="T71" fmla="*/ 4 h 104"/>
                <a:gd name="T72" fmla="*/ 4 w 290"/>
                <a:gd name="T73" fmla="*/ 9 h 104"/>
                <a:gd name="T74" fmla="*/ 21 w 290"/>
                <a:gd name="T75" fmla="*/ 23 h 104"/>
                <a:gd name="T76" fmla="*/ 34 w 290"/>
                <a:gd name="T77" fmla="*/ 36 h 104"/>
                <a:gd name="T78" fmla="*/ 49 w 290"/>
                <a:gd name="T79" fmla="*/ 47 h 104"/>
                <a:gd name="T80" fmla="*/ 85 w 290"/>
                <a:gd name="T81" fmla="*/ 70 h 104"/>
                <a:gd name="T82" fmla="*/ 121 w 290"/>
                <a:gd name="T83" fmla="*/ 87 h 104"/>
                <a:gd name="T84" fmla="*/ 125 w 290"/>
                <a:gd name="T85" fmla="*/ 84 h 104"/>
                <a:gd name="T86" fmla="*/ 133 w 290"/>
                <a:gd name="T87" fmla="*/ 89 h 104"/>
                <a:gd name="T88" fmla="*/ 135 w 290"/>
                <a:gd name="T89" fmla="*/ 90 h 104"/>
                <a:gd name="T90" fmla="*/ 149 w 290"/>
                <a:gd name="T91" fmla="*/ 93 h 104"/>
                <a:gd name="T92" fmla="*/ 155 w 290"/>
                <a:gd name="T93" fmla="*/ 92 h 104"/>
                <a:gd name="T94" fmla="*/ 153 w 290"/>
                <a:gd name="T95" fmla="*/ 92 h 104"/>
                <a:gd name="T96" fmla="*/ 250 w 290"/>
                <a:gd name="T97" fmla="*/ 101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90" h="104">
                  <a:moveTo>
                    <a:pt x="250" y="101"/>
                  </a:moveTo>
                  <a:cubicBezTo>
                    <a:pt x="249" y="101"/>
                    <a:pt x="247" y="100"/>
                    <a:pt x="246" y="100"/>
                  </a:cubicBezTo>
                  <a:cubicBezTo>
                    <a:pt x="250" y="99"/>
                    <a:pt x="253" y="99"/>
                    <a:pt x="257" y="98"/>
                  </a:cubicBezTo>
                  <a:cubicBezTo>
                    <a:pt x="260" y="99"/>
                    <a:pt x="261" y="100"/>
                    <a:pt x="253" y="101"/>
                  </a:cubicBezTo>
                  <a:cubicBezTo>
                    <a:pt x="257" y="101"/>
                    <a:pt x="266" y="98"/>
                    <a:pt x="266" y="97"/>
                  </a:cubicBezTo>
                  <a:cubicBezTo>
                    <a:pt x="282" y="95"/>
                    <a:pt x="261" y="101"/>
                    <a:pt x="265" y="100"/>
                  </a:cubicBezTo>
                  <a:cubicBezTo>
                    <a:pt x="272" y="99"/>
                    <a:pt x="272" y="99"/>
                    <a:pt x="272" y="99"/>
                  </a:cubicBezTo>
                  <a:cubicBezTo>
                    <a:pt x="270" y="99"/>
                    <a:pt x="270" y="99"/>
                    <a:pt x="270" y="99"/>
                  </a:cubicBezTo>
                  <a:cubicBezTo>
                    <a:pt x="273" y="98"/>
                    <a:pt x="274" y="97"/>
                    <a:pt x="276" y="96"/>
                  </a:cubicBezTo>
                  <a:cubicBezTo>
                    <a:pt x="276" y="96"/>
                    <a:pt x="277" y="96"/>
                    <a:pt x="278" y="96"/>
                  </a:cubicBezTo>
                  <a:cubicBezTo>
                    <a:pt x="275" y="96"/>
                    <a:pt x="272" y="97"/>
                    <a:pt x="269" y="97"/>
                  </a:cubicBezTo>
                  <a:cubicBezTo>
                    <a:pt x="269" y="96"/>
                    <a:pt x="273" y="95"/>
                    <a:pt x="276" y="94"/>
                  </a:cubicBezTo>
                  <a:cubicBezTo>
                    <a:pt x="272" y="94"/>
                    <a:pt x="269" y="96"/>
                    <a:pt x="265" y="95"/>
                  </a:cubicBezTo>
                  <a:cubicBezTo>
                    <a:pt x="265" y="94"/>
                    <a:pt x="269" y="94"/>
                    <a:pt x="274" y="93"/>
                  </a:cubicBezTo>
                  <a:cubicBezTo>
                    <a:pt x="277" y="92"/>
                    <a:pt x="280" y="92"/>
                    <a:pt x="282" y="92"/>
                  </a:cubicBezTo>
                  <a:cubicBezTo>
                    <a:pt x="285" y="91"/>
                    <a:pt x="288" y="90"/>
                    <a:pt x="290" y="90"/>
                  </a:cubicBezTo>
                  <a:cubicBezTo>
                    <a:pt x="288" y="89"/>
                    <a:pt x="284" y="91"/>
                    <a:pt x="281" y="91"/>
                  </a:cubicBezTo>
                  <a:cubicBezTo>
                    <a:pt x="278" y="92"/>
                    <a:pt x="276" y="92"/>
                    <a:pt x="278" y="91"/>
                  </a:cubicBezTo>
                  <a:cubicBezTo>
                    <a:pt x="275" y="93"/>
                    <a:pt x="271" y="93"/>
                    <a:pt x="267" y="93"/>
                  </a:cubicBezTo>
                  <a:cubicBezTo>
                    <a:pt x="263" y="93"/>
                    <a:pt x="258" y="94"/>
                    <a:pt x="253" y="95"/>
                  </a:cubicBezTo>
                  <a:cubicBezTo>
                    <a:pt x="253" y="94"/>
                    <a:pt x="253" y="94"/>
                    <a:pt x="253" y="94"/>
                  </a:cubicBezTo>
                  <a:cubicBezTo>
                    <a:pt x="252" y="94"/>
                    <a:pt x="248" y="95"/>
                    <a:pt x="245" y="95"/>
                  </a:cubicBezTo>
                  <a:cubicBezTo>
                    <a:pt x="251" y="93"/>
                    <a:pt x="251" y="93"/>
                    <a:pt x="251" y="93"/>
                  </a:cubicBezTo>
                  <a:cubicBezTo>
                    <a:pt x="242" y="95"/>
                    <a:pt x="235" y="92"/>
                    <a:pt x="227" y="93"/>
                  </a:cubicBezTo>
                  <a:cubicBezTo>
                    <a:pt x="235" y="93"/>
                    <a:pt x="236" y="93"/>
                    <a:pt x="236" y="94"/>
                  </a:cubicBezTo>
                  <a:cubicBezTo>
                    <a:pt x="235" y="94"/>
                    <a:pt x="234" y="95"/>
                    <a:pt x="237" y="95"/>
                  </a:cubicBezTo>
                  <a:cubicBezTo>
                    <a:pt x="220" y="97"/>
                    <a:pt x="223" y="94"/>
                    <a:pt x="212" y="92"/>
                  </a:cubicBezTo>
                  <a:cubicBezTo>
                    <a:pt x="211" y="92"/>
                    <a:pt x="210" y="92"/>
                    <a:pt x="209" y="92"/>
                  </a:cubicBezTo>
                  <a:cubicBezTo>
                    <a:pt x="211" y="92"/>
                    <a:pt x="212" y="93"/>
                    <a:pt x="209" y="93"/>
                  </a:cubicBezTo>
                  <a:cubicBezTo>
                    <a:pt x="205" y="92"/>
                    <a:pt x="199" y="91"/>
                    <a:pt x="197" y="90"/>
                  </a:cubicBezTo>
                  <a:cubicBezTo>
                    <a:pt x="181" y="88"/>
                    <a:pt x="199" y="92"/>
                    <a:pt x="192" y="92"/>
                  </a:cubicBezTo>
                  <a:cubicBezTo>
                    <a:pt x="187" y="89"/>
                    <a:pt x="185" y="91"/>
                    <a:pt x="178" y="91"/>
                  </a:cubicBezTo>
                  <a:cubicBezTo>
                    <a:pt x="178" y="89"/>
                    <a:pt x="178" y="89"/>
                    <a:pt x="178" y="89"/>
                  </a:cubicBezTo>
                  <a:cubicBezTo>
                    <a:pt x="174" y="88"/>
                    <a:pt x="171" y="88"/>
                    <a:pt x="170" y="88"/>
                  </a:cubicBezTo>
                  <a:cubicBezTo>
                    <a:pt x="168" y="88"/>
                    <a:pt x="168" y="88"/>
                    <a:pt x="167" y="88"/>
                  </a:cubicBezTo>
                  <a:cubicBezTo>
                    <a:pt x="166" y="89"/>
                    <a:pt x="165" y="89"/>
                    <a:pt x="157" y="87"/>
                  </a:cubicBezTo>
                  <a:cubicBezTo>
                    <a:pt x="158" y="87"/>
                    <a:pt x="158" y="87"/>
                    <a:pt x="158" y="87"/>
                  </a:cubicBezTo>
                  <a:cubicBezTo>
                    <a:pt x="158" y="87"/>
                    <a:pt x="157" y="87"/>
                    <a:pt x="157" y="87"/>
                  </a:cubicBezTo>
                  <a:cubicBezTo>
                    <a:pt x="157" y="85"/>
                    <a:pt x="157" y="85"/>
                    <a:pt x="157" y="85"/>
                  </a:cubicBezTo>
                  <a:cubicBezTo>
                    <a:pt x="153" y="84"/>
                    <a:pt x="151" y="84"/>
                    <a:pt x="149" y="84"/>
                  </a:cubicBezTo>
                  <a:cubicBezTo>
                    <a:pt x="148" y="84"/>
                    <a:pt x="147" y="84"/>
                    <a:pt x="146" y="84"/>
                  </a:cubicBezTo>
                  <a:cubicBezTo>
                    <a:pt x="145" y="85"/>
                    <a:pt x="144" y="85"/>
                    <a:pt x="137" y="83"/>
                  </a:cubicBezTo>
                  <a:cubicBezTo>
                    <a:pt x="144" y="82"/>
                    <a:pt x="144" y="82"/>
                    <a:pt x="144" y="82"/>
                  </a:cubicBezTo>
                  <a:cubicBezTo>
                    <a:pt x="141" y="82"/>
                    <a:pt x="138" y="81"/>
                    <a:pt x="136" y="81"/>
                  </a:cubicBezTo>
                  <a:cubicBezTo>
                    <a:pt x="138" y="80"/>
                    <a:pt x="138" y="80"/>
                    <a:pt x="138" y="80"/>
                  </a:cubicBezTo>
                  <a:cubicBezTo>
                    <a:pt x="138" y="80"/>
                    <a:pt x="138" y="80"/>
                    <a:pt x="138" y="80"/>
                  </a:cubicBezTo>
                  <a:cubicBezTo>
                    <a:pt x="136" y="80"/>
                    <a:pt x="134" y="79"/>
                    <a:pt x="131" y="79"/>
                  </a:cubicBezTo>
                  <a:cubicBezTo>
                    <a:pt x="130" y="78"/>
                    <a:pt x="129" y="78"/>
                    <a:pt x="128" y="78"/>
                  </a:cubicBezTo>
                  <a:cubicBezTo>
                    <a:pt x="125" y="77"/>
                    <a:pt x="122" y="76"/>
                    <a:pt x="118" y="74"/>
                  </a:cubicBezTo>
                  <a:cubicBezTo>
                    <a:pt x="120" y="76"/>
                    <a:pt x="116" y="76"/>
                    <a:pt x="109" y="74"/>
                  </a:cubicBezTo>
                  <a:cubicBezTo>
                    <a:pt x="104" y="71"/>
                    <a:pt x="112" y="74"/>
                    <a:pt x="102" y="70"/>
                  </a:cubicBezTo>
                  <a:cubicBezTo>
                    <a:pt x="104" y="70"/>
                    <a:pt x="107" y="70"/>
                    <a:pt x="111" y="73"/>
                  </a:cubicBezTo>
                  <a:cubicBezTo>
                    <a:pt x="112" y="73"/>
                    <a:pt x="114" y="73"/>
                    <a:pt x="114" y="73"/>
                  </a:cubicBezTo>
                  <a:cubicBezTo>
                    <a:pt x="109" y="70"/>
                    <a:pt x="101" y="67"/>
                    <a:pt x="97" y="66"/>
                  </a:cubicBezTo>
                  <a:cubicBezTo>
                    <a:pt x="99" y="67"/>
                    <a:pt x="100" y="67"/>
                    <a:pt x="101" y="68"/>
                  </a:cubicBezTo>
                  <a:cubicBezTo>
                    <a:pt x="93" y="66"/>
                    <a:pt x="93" y="66"/>
                    <a:pt x="93" y="66"/>
                  </a:cubicBezTo>
                  <a:cubicBezTo>
                    <a:pt x="86" y="63"/>
                    <a:pt x="86" y="63"/>
                    <a:pt x="86" y="63"/>
                  </a:cubicBezTo>
                  <a:cubicBezTo>
                    <a:pt x="84" y="62"/>
                    <a:pt x="86" y="62"/>
                    <a:pt x="88" y="63"/>
                  </a:cubicBezTo>
                  <a:cubicBezTo>
                    <a:pt x="85" y="61"/>
                    <a:pt x="82" y="61"/>
                    <a:pt x="78" y="59"/>
                  </a:cubicBezTo>
                  <a:cubicBezTo>
                    <a:pt x="80" y="59"/>
                    <a:pt x="80" y="58"/>
                    <a:pt x="86" y="60"/>
                  </a:cubicBezTo>
                  <a:cubicBezTo>
                    <a:pt x="81" y="58"/>
                    <a:pt x="77" y="56"/>
                    <a:pt x="72" y="54"/>
                  </a:cubicBezTo>
                  <a:cubicBezTo>
                    <a:pt x="71" y="53"/>
                    <a:pt x="66" y="50"/>
                    <a:pt x="68" y="50"/>
                  </a:cubicBezTo>
                  <a:cubicBezTo>
                    <a:pt x="64" y="48"/>
                    <a:pt x="60" y="46"/>
                    <a:pt x="55" y="43"/>
                  </a:cubicBezTo>
                  <a:cubicBezTo>
                    <a:pt x="50" y="41"/>
                    <a:pt x="44" y="38"/>
                    <a:pt x="40" y="35"/>
                  </a:cubicBezTo>
                  <a:cubicBezTo>
                    <a:pt x="40" y="34"/>
                    <a:pt x="38" y="34"/>
                    <a:pt x="36" y="33"/>
                  </a:cubicBezTo>
                  <a:cubicBezTo>
                    <a:pt x="34" y="31"/>
                    <a:pt x="32" y="30"/>
                    <a:pt x="30" y="28"/>
                  </a:cubicBezTo>
                  <a:cubicBezTo>
                    <a:pt x="28" y="26"/>
                    <a:pt x="27" y="25"/>
                    <a:pt x="25" y="23"/>
                  </a:cubicBezTo>
                  <a:cubicBezTo>
                    <a:pt x="23" y="21"/>
                    <a:pt x="21" y="20"/>
                    <a:pt x="18" y="18"/>
                  </a:cubicBezTo>
                  <a:cubicBezTo>
                    <a:pt x="16" y="16"/>
                    <a:pt x="14" y="14"/>
                    <a:pt x="11" y="13"/>
                  </a:cubicBezTo>
                  <a:cubicBezTo>
                    <a:pt x="10" y="11"/>
                    <a:pt x="9" y="9"/>
                    <a:pt x="7" y="6"/>
                  </a:cubicBezTo>
                  <a:cubicBezTo>
                    <a:pt x="0" y="0"/>
                    <a:pt x="12" y="15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8" y="14"/>
                    <a:pt x="12" y="16"/>
                    <a:pt x="14" y="18"/>
                  </a:cubicBezTo>
                  <a:cubicBezTo>
                    <a:pt x="17" y="20"/>
                    <a:pt x="19" y="22"/>
                    <a:pt x="21" y="23"/>
                  </a:cubicBezTo>
                  <a:cubicBezTo>
                    <a:pt x="23" y="25"/>
                    <a:pt x="21" y="24"/>
                    <a:pt x="20" y="24"/>
                  </a:cubicBezTo>
                  <a:cubicBezTo>
                    <a:pt x="27" y="30"/>
                    <a:pt x="31" y="33"/>
                    <a:pt x="34" y="36"/>
                  </a:cubicBezTo>
                  <a:cubicBezTo>
                    <a:pt x="38" y="39"/>
                    <a:pt x="42" y="41"/>
                    <a:pt x="49" y="44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53" y="48"/>
                    <a:pt x="70" y="63"/>
                    <a:pt x="87" y="70"/>
                  </a:cubicBezTo>
                  <a:cubicBezTo>
                    <a:pt x="86" y="70"/>
                    <a:pt x="86" y="70"/>
                    <a:pt x="85" y="70"/>
                  </a:cubicBezTo>
                  <a:cubicBezTo>
                    <a:pt x="94" y="74"/>
                    <a:pt x="104" y="80"/>
                    <a:pt x="114" y="84"/>
                  </a:cubicBezTo>
                  <a:cubicBezTo>
                    <a:pt x="116" y="85"/>
                    <a:pt x="119" y="86"/>
                    <a:pt x="121" y="87"/>
                  </a:cubicBezTo>
                  <a:cubicBezTo>
                    <a:pt x="123" y="88"/>
                    <a:pt x="126" y="88"/>
                    <a:pt x="129" y="89"/>
                  </a:cubicBezTo>
                  <a:cubicBezTo>
                    <a:pt x="112" y="84"/>
                    <a:pt x="132" y="87"/>
                    <a:pt x="125" y="84"/>
                  </a:cubicBezTo>
                  <a:cubicBezTo>
                    <a:pt x="128" y="85"/>
                    <a:pt x="133" y="87"/>
                    <a:pt x="135" y="88"/>
                  </a:cubicBezTo>
                  <a:cubicBezTo>
                    <a:pt x="137" y="89"/>
                    <a:pt x="137" y="90"/>
                    <a:pt x="133" y="89"/>
                  </a:cubicBezTo>
                  <a:cubicBezTo>
                    <a:pt x="132" y="88"/>
                    <a:pt x="132" y="88"/>
                    <a:pt x="132" y="88"/>
                  </a:cubicBezTo>
                  <a:cubicBezTo>
                    <a:pt x="131" y="89"/>
                    <a:pt x="133" y="90"/>
                    <a:pt x="135" y="90"/>
                  </a:cubicBezTo>
                  <a:cubicBezTo>
                    <a:pt x="135" y="90"/>
                    <a:pt x="136" y="90"/>
                    <a:pt x="136" y="90"/>
                  </a:cubicBezTo>
                  <a:cubicBezTo>
                    <a:pt x="140" y="91"/>
                    <a:pt x="145" y="92"/>
                    <a:pt x="149" y="93"/>
                  </a:cubicBezTo>
                  <a:cubicBezTo>
                    <a:pt x="133" y="88"/>
                    <a:pt x="152" y="91"/>
                    <a:pt x="146" y="88"/>
                  </a:cubicBezTo>
                  <a:cubicBezTo>
                    <a:pt x="149" y="89"/>
                    <a:pt x="153" y="91"/>
                    <a:pt x="155" y="92"/>
                  </a:cubicBezTo>
                  <a:cubicBezTo>
                    <a:pt x="158" y="93"/>
                    <a:pt x="158" y="94"/>
                    <a:pt x="154" y="93"/>
                  </a:cubicBezTo>
                  <a:cubicBezTo>
                    <a:pt x="153" y="92"/>
                    <a:pt x="153" y="92"/>
                    <a:pt x="153" y="92"/>
                  </a:cubicBezTo>
                  <a:cubicBezTo>
                    <a:pt x="150" y="94"/>
                    <a:pt x="168" y="97"/>
                    <a:pt x="172" y="99"/>
                  </a:cubicBezTo>
                  <a:cubicBezTo>
                    <a:pt x="198" y="103"/>
                    <a:pt x="224" y="104"/>
                    <a:pt x="250" y="10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9" name="Freeform 33"/>
            <p:cNvSpPr>
              <a:spLocks/>
            </p:cNvSpPr>
            <p:nvPr/>
          </p:nvSpPr>
          <p:spPr bwMode="auto">
            <a:xfrm>
              <a:off x="3573" y="1005"/>
              <a:ext cx="41" cy="45"/>
            </a:xfrm>
            <a:custGeom>
              <a:avLst/>
              <a:gdLst>
                <a:gd name="T0" fmla="*/ 16 w 20"/>
                <a:gd name="T1" fmla="*/ 16 h 22"/>
                <a:gd name="T2" fmla="*/ 4 w 20"/>
                <a:gd name="T3" fmla="*/ 5 h 22"/>
                <a:gd name="T4" fmla="*/ 0 w 20"/>
                <a:gd name="T5" fmla="*/ 0 h 22"/>
                <a:gd name="T6" fmla="*/ 2 w 20"/>
                <a:gd name="T7" fmla="*/ 3 h 22"/>
                <a:gd name="T8" fmla="*/ 8 w 20"/>
                <a:gd name="T9" fmla="*/ 11 h 22"/>
                <a:gd name="T10" fmla="*/ 8 w 20"/>
                <a:gd name="T11" fmla="*/ 11 h 22"/>
                <a:gd name="T12" fmla="*/ 16 w 20"/>
                <a:gd name="T13" fmla="*/ 1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2">
                  <a:moveTo>
                    <a:pt x="16" y="16"/>
                  </a:moveTo>
                  <a:cubicBezTo>
                    <a:pt x="15" y="17"/>
                    <a:pt x="9" y="11"/>
                    <a:pt x="4" y="5"/>
                  </a:cubicBezTo>
                  <a:cubicBezTo>
                    <a:pt x="3" y="3"/>
                    <a:pt x="1" y="1"/>
                    <a:pt x="0" y="0"/>
                  </a:cubicBezTo>
                  <a:cubicBezTo>
                    <a:pt x="1" y="1"/>
                    <a:pt x="1" y="2"/>
                    <a:pt x="2" y="3"/>
                  </a:cubicBezTo>
                  <a:cubicBezTo>
                    <a:pt x="4" y="5"/>
                    <a:pt x="6" y="8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16" y="17"/>
                    <a:pt x="20" y="22"/>
                    <a:pt x="16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0" name="Freeform 34"/>
            <p:cNvSpPr>
              <a:spLocks/>
            </p:cNvSpPr>
            <p:nvPr/>
          </p:nvSpPr>
          <p:spPr bwMode="auto">
            <a:xfrm>
              <a:off x="4316" y="1233"/>
              <a:ext cx="2" cy="0"/>
            </a:xfrm>
            <a:custGeom>
              <a:avLst/>
              <a:gdLst>
                <a:gd name="T0" fmla="*/ 0 w 1"/>
                <a:gd name="T1" fmla="*/ 1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1" name="Freeform 35"/>
            <p:cNvSpPr>
              <a:spLocks noEditPoints="1"/>
            </p:cNvSpPr>
            <p:nvPr/>
          </p:nvSpPr>
          <p:spPr bwMode="auto">
            <a:xfrm>
              <a:off x="4213" y="1247"/>
              <a:ext cx="62" cy="18"/>
            </a:xfrm>
            <a:custGeom>
              <a:avLst/>
              <a:gdLst>
                <a:gd name="T0" fmla="*/ 26 w 30"/>
                <a:gd name="T1" fmla="*/ 0 h 9"/>
                <a:gd name="T2" fmla="*/ 25 w 30"/>
                <a:gd name="T3" fmla="*/ 0 h 9"/>
                <a:gd name="T4" fmla="*/ 19 w 30"/>
                <a:gd name="T5" fmla="*/ 2 h 9"/>
                <a:gd name="T6" fmla="*/ 10 w 30"/>
                <a:gd name="T7" fmla="*/ 3 h 9"/>
                <a:gd name="T8" fmla="*/ 0 w 30"/>
                <a:gd name="T9" fmla="*/ 7 h 9"/>
                <a:gd name="T10" fmla="*/ 14 w 30"/>
                <a:gd name="T11" fmla="*/ 4 h 9"/>
                <a:gd name="T12" fmla="*/ 3 w 30"/>
                <a:gd name="T13" fmla="*/ 8 h 9"/>
                <a:gd name="T14" fmla="*/ 7 w 30"/>
                <a:gd name="T15" fmla="*/ 8 h 9"/>
                <a:gd name="T16" fmla="*/ 11 w 30"/>
                <a:gd name="T17" fmla="*/ 7 h 9"/>
                <a:gd name="T18" fmla="*/ 24 w 30"/>
                <a:gd name="T19" fmla="*/ 4 h 9"/>
                <a:gd name="T20" fmla="*/ 19 w 30"/>
                <a:gd name="T21" fmla="*/ 4 h 9"/>
                <a:gd name="T22" fmla="*/ 26 w 30"/>
                <a:gd name="T23" fmla="*/ 0 h 9"/>
                <a:gd name="T24" fmla="*/ 24 w 30"/>
                <a:gd name="T25" fmla="*/ 1 h 9"/>
                <a:gd name="T26" fmla="*/ 26 w 30"/>
                <a:gd name="T27" fmla="*/ 0 h 9"/>
                <a:gd name="T28" fmla="*/ 8 w 30"/>
                <a:gd name="T29" fmla="*/ 7 h 9"/>
                <a:gd name="T30" fmla="*/ 6 w 30"/>
                <a:gd name="T31" fmla="*/ 8 h 9"/>
                <a:gd name="T32" fmla="*/ 8 w 30"/>
                <a:gd name="T33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0" h="9">
                  <a:moveTo>
                    <a:pt x="26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3" y="1"/>
                    <a:pt x="21" y="1"/>
                    <a:pt x="19" y="2"/>
                  </a:cubicBezTo>
                  <a:cubicBezTo>
                    <a:pt x="16" y="3"/>
                    <a:pt x="13" y="3"/>
                    <a:pt x="10" y="3"/>
                  </a:cubicBezTo>
                  <a:cubicBezTo>
                    <a:pt x="6" y="6"/>
                    <a:pt x="1" y="5"/>
                    <a:pt x="0" y="7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0" y="5"/>
                    <a:pt x="7" y="7"/>
                    <a:pt x="3" y="8"/>
                  </a:cubicBezTo>
                  <a:cubicBezTo>
                    <a:pt x="7" y="7"/>
                    <a:pt x="5" y="9"/>
                    <a:pt x="7" y="8"/>
                  </a:cubicBezTo>
                  <a:cubicBezTo>
                    <a:pt x="7" y="8"/>
                    <a:pt x="8" y="8"/>
                    <a:pt x="11" y="7"/>
                  </a:cubicBezTo>
                  <a:cubicBezTo>
                    <a:pt x="15" y="6"/>
                    <a:pt x="20" y="5"/>
                    <a:pt x="24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24" y="2"/>
                    <a:pt x="30" y="0"/>
                    <a:pt x="26" y="0"/>
                  </a:cubicBezTo>
                  <a:cubicBezTo>
                    <a:pt x="26" y="0"/>
                    <a:pt x="25" y="0"/>
                    <a:pt x="24" y="1"/>
                  </a:cubicBezTo>
                  <a:cubicBezTo>
                    <a:pt x="25" y="0"/>
                    <a:pt x="25" y="0"/>
                    <a:pt x="26" y="0"/>
                  </a:cubicBezTo>
                  <a:close/>
                  <a:moveTo>
                    <a:pt x="8" y="7"/>
                  </a:moveTo>
                  <a:cubicBezTo>
                    <a:pt x="6" y="8"/>
                    <a:pt x="6" y="8"/>
                    <a:pt x="6" y="8"/>
                  </a:cubicBezTo>
                  <a:cubicBezTo>
                    <a:pt x="11" y="6"/>
                    <a:pt x="10" y="7"/>
                    <a:pt x="8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2" name="Freeform 36"/>
            <p:cNvSpPr>
              <a:spLocks/>
            </p:cNvSpPr>
            <p:nvPr/>
          </p:nvSpPr>
          <p:spPr bwMode="auto">
            <a:xfrm>
              <a:off x="3444" y="502"/>
              <a:ext cx="2" cy="4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1 h 2"/>
                <a:gd name="T4" fmla="*/ 1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0" y="2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3" name="Freeform 37"/>
            <p:cNvSpPr>
              <a:spLocks/>
            </p:cNvSpPr>
            <p:nvPr/>
          </p:nvSpPr>
          <p:spPr bwMode="auto">
            <a:xfrm>
              <a:off x="3715" y="1140"/>
              <a:ext cx="2" cy="2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 h 1"/>
                <a:gd name="T4" fmla="*/ 1 w 1"/>
                <a:gd name="T5" fmla="*/ 1 h 1"/>
                <a:gd name="T6" fmla="*/ 0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4" name="Freeform 38"/>
            <p:cNvSpPr>
              <a:spLocks/>
            </p:cNvSpPr>
            <p:nvPr/>
          </p:nvSpPr>
          <p:spPr bwMode="auto">
            <a:xfrm>
              <a:off x="3622" y="1056"/>
              <a:ext cx="15" cy="16"/>
            </a:xfrm>
            <a:custGeom>
              <a:avLst/>
              <a:gdLst>
                <a:gd name="T0" fmla="*/ 0 w 7"/>
                <a:gd name="T1" fmla="*/ 0 h 8"/>
                <a:gd name="T2" fmla="*/ 7 w 7"/>
                <a:gd name="T3" fmla="*/ 6 h 8"/>
                <a:gd name="T4" fmla="*/ 0 w 7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8">
                  <a:moveTo>
                    <a:pt x="0" y="0"/>
                  </a:moveTo>
                  <a:cubicBezTo>
                    <a:pt x="5" y="4"/>
                    <a:pt x="6" y="8"/>
                    <a:pt x="7" y="6"/>
                  </a:cubicBezTo>
                  <a:cubicBezTo>
                    <a:pt x="5" y="4"/>
                    <a:pt x="2" y="2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5" name="Freeform 39"/>
            <p:cNvSpPr>
              <a:spLocks/>
            </p:cNvSpPr>
            <p:nvPr/>
          </p:nvSpPr>
          <p:spPr bwMode="auto">
            <a:xfrm>
              <a:off x="3555" y="311"/>
              <a:ext cx="4" cy="6"/>
            </a:xfrm>
            <a:custGeom>
              <a:avLst/>
              <a:gdLst>
                <a:gd name="T0" fmla="*/ 0 w 2"/>
                <a:gd name="T1" fmla="*/ 3 h 3"/>
                <a:gd name="T2" fmla="*/ 1 w 2"/>
                <a:gd name="T3" fmla="*/ 3 h 3"/>
                <a:gd name="T4" fmla="*/ 2 w 2"/>
                <a:gd name="T5" fmla="*/ 0 h 3"/>
                <a:gd name="T6" fmla="*/ 0 w 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0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1"/>
                    <a:pt x="2" y="0"/>
                  </a:cubicBezTo>
                  <a:cubicBezTo>
                    <a:pt x="1" y="1"/>
                    <a:pt x="0" y="2"/>
                    <a:pt x="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6" name="Freeform 40"/>
            <p:cNvSpPr>
              <a:spLocks/>
            </p:cNvSpPr>
            <p:nvPr/>
          </p:nvSpPr>
          <p:spPr bwMode="auto">
            <a:xfrm>
              <a:off x="4572" y="999"/>
              <a:ext cx="9" cy="14"/>
            </a:xfrm>
            <a:custGeom>
              <a:avLst/>
              <a:gdLst>
                <a:gd name="T0" fmla="*/ 0 w 4"/>
                <a:gd name="T1" fmla="*/ 5 h 7"/>
                <a:gd name="T2" fmla="*/ 0 w 4"/>
                <a:gd name="T3" fmla="*/ 7 h 7"/>
                <a:gd name="T4" fmla="*/ 4 w 4"/>
                <a:gd name="T5" fmla="*/ 0 h 7"/>
                <a:gd name="T6" fmla="*/ 0 w 4"/>
                <a:gd name="T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7">
                  <a:moveTo>
                    <a:pt x="0" y="5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2" y="5"/>
                    <a:pt x="3" y="2"/>
                    <a:pt x="4" y="0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7" name="Freeform 41"/>
            <p:cNvSpPr>
              <a:spLocks/>
            </p:cNvSpPr>
            <p:nvPr/>
          </p:nvSpPr>
          <p:spPr bwMode="auto">
            <a:xfrm>
              <a:off x="4597" y="974"/>
              <a:ext cx="2" cy="2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8" name="Freeform 42"/>
            <p:cNvSpPr>
              <a:spLocks/>
            </p:cNvSpPr>
            <p:nvPr/>
          </p:nvSpPr>
          <p:spPr bwMode="auto">
            <a:xfrm>
              <a:off x="3758" y="510"/>
              <a:ext cx="213" cy="193"/>
            </a:xfrm>
            <a:custGeom>
              <a:avLst/>
              <a:gdLst>
                <a:gd name="T0" fmla="*/ 74 w 104"/>
                <a:gd name="T1" fmla="*/ 38 h 94"/>
                <a:gd name="T2" fmla="*/ 83 w 104"/>
                <a:gd name="T3" fmla="*/ 27 h 94"/>
                <a:gd name="T4" fmla="*/ 96 w 104"/>
                <a:gd name="T5" fmla="*/ 38 h 94"/>
                <a:gd name="T6" fmla="*/ 97 w 104"/>
                <a:gd name="T7" fmla="*/ 40 h 94"/>
                <a:gd name="T8" fmla="*/ 96 w 104"/>
                <a:gd name="T9" fmla="*/ 40 h 94"/>
                <a:gd name="T10" fmla="*/ 57 w 104"/>
                <a:gd name="T11" fmla="*/ 40 h 94"/>
                <a:gd name="T12" fmla="*/ 57 w 104"/>
                <a:gd name="T13" fmla="*/ 91 h 94"/>
                <a:gd name="T14" fmla="*/ 79 w 104"/>
                <a:gd name="T15" fmla="*/ 91 h 94"/>
                <a:gd name="T16" fmla="*/ 89 w 104"/>
                <a:gd name="T17" fmla="*/ 80 h 94"/>
                <a:gd name="T18" fmla="*/ 103 w 104"/>
                <a:gd name="T19" fmla="*/ 92 h 94"/>
                <a:gd name="T20" fmla="*/ 104 w 104"/>
                <a:gd name="T21" fmla="*/ 93 h 94"/>
                <a:gd name="T22" fmla="*/ 102 w 104"/>
                <a:gd name="T23" fmla="*/ 93 h 94"/>
                <a:gd name="T24" fmla="*/ 10 w 104"/>
                <a:gd name="T25" fmla="*/ 93 h 94"/>
                <a:gd name="T26" fmla="*/ 1 w 104"/>
                <a:gd name="T27" fmla="*/ 94 h 94"/>
                <a:gd name="T28" fmla="*/ 0 w 104"/>
                <a:gd name="T29" fmla="*/ 90 h 94"/>
                <a:gd name="T30" fmla="*/ 10 w 104"/>
                <a:gd name="T31" fmla="*/ 91 h 94"/>
                <a:gd name="T32" fmla="*/ 43 w 104"/>
                <a:gd name="T33" fmla="*/ 91 h 94"/>
                <a:gd name="T34" fmla="*/ 43 w 104"/>
                <a:gd name="T35" fmla="*/ 40 h 94"/>
                <a:gd name="T36" fmla="*/ 16 w 104"/>
                <a:gd name="T37" fmla="*/ 40 h 94"/>
                <a:gd name="T38" fmla="*/ 8 w 104"/>
                <a:gd name="T39" fmla="*/ 41 h 94"/>
                <a:gd name="T40" fmla="*/ 7 w 104"/>
                <a:gd name="T41" fmla="*/ 37 h 94"/>
                <a:gd name="T42" fmla="*/ 16 w 104"/>
                <a:gd name="T43" fmla="*/ 38 h 94"/>
                <a:gd name="T44" fmla="*/ 43 w 104"/>
                <a:gd name="T45" fmla="*/ 38 h 94"/>
                <a:gd name="T46" fmla="*/ 43 w 104"/>
                <a:gd name="T47" fmla="*/ 17 h 94"/>
                <a:gd name="T48" fmla="*/ 43 w 104"/>
                <a:gd name="T49" fmla="*/ 0 h 94"/>
                <a:gd name="T50" fmla="*/ 52 w 104"/>
                <a:gd name="T51" fmla="*/ 1 h 94"/>
                <a:gd name="T52" fmla="*/ 62 w 104"/>
                <a:gd name="T53" fmla="*/ 4 h 94"/>
                <a:gd name="T54" fmla="*/ 57 w 104"/>
                <a:gd name="T55" fmla="*/ 7 h 94"/>
                <a:gd name="T56" fmla="*/ 57 w 104"/>
                <a:gd name="T57" fmla="*/ 38 h 94"/>
                <a:gd name="T58" fmla="*/ 74 w 104"/>
                <a:gd name="T59" fmla="*/ 38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4" h="94">
                  <a:moveTo>
                    <a:pt x="74" y="38"/>
                  </a:moveTo>
                  <a:cubicBezTo>
                    <a:pt x="78" y="33"/>
                    <a:pt x="79" y="32"/>
                    <a:pt x="83" y="27"/>
                  </a:cubicBezTo>
                  <a:cubicBezTo>
                    <a:pt x="89" y="32"/>
                    <a:pt x="91" y="34"/>
                    <a:pt x="96" y="38"/>
                  </a:cubicBezTo>
                  <a:cubicBezTo>
                    <a:pt x="97" y="39"/>
                    <a:pt x="97" y="39"/>
                    <a:pt x="97" y="40"/>
                  </a:cubicBezTo>
                  <a:cubicBezTo>
                    <a:pt x="97" y="40"/>
                    <a:pt x="97" y="40"/>
                    <a:pt x="96" y="40"/>
                  </a:cubicBezTo>
                  <a:cubicBezTo>
                    <a:pt x="57" y="40"/>
                    <a:pt x="57" y="40"/>
                    <a:pt x="57" y="40"/>
                  </a:cubicBezTo>
                  <a:cubicBezTo>
                    <a:pt x="57" y="91"/>
                    <a:pt x="57" y="91"/>
                    <a:pt x="57" y="91"/>
                  </a:cubicBezTo>
                  <a:cubicBezTo>
                    <a:pt x="79" y="91"/>
                    <a:pt x="79" y="91"/>
                    <a:pt x="79" y="91"/>
                  </a:cubicBezTo>
                  <a:cubicBezTo>
                    <a:pt x="84" y="86"/>
                    <a:pt x="84" y="86"/>
                    <a:pt x="89" y="80"/>
                  </a:cubicBezTo>
                  <a:cubicBezTo>
                    <a:pt x="95" y="85"/>
                    <a:pt x="97" y="86"/>
                    <a:pt x="103" y="92"/>
                  </a:cubicBezTo>
                  <a:cubicBezTo>
                    <a:pt x="103" y="92"/>
                    <a:pt x="104" y="92"/>
                    <a:pt x="104" y="93"/>
                  </a:cubicBezTo>
                  <a:cubicBezTo>
                    <a:pt x="104" y="93"/>
                    <a:pt x="103" y="93"/>
                    <a:pt x="102" y="93"/>
                  </a:cubicBezTo>
                  <a:cubicBezTo>
                    <a:pt x="10" y="93"/>
                    <a:pt x="10" y="93"/>
                    <a:pt x="10" y="93"/>
                  </a:cubicBezTo>
                  <a:cubicBezTo>
                    <a:pt x="6" y="93"/>
                    <a:pt x="4" y="94"/>
                    <a:pt x="1" y="94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3" y="91"/>
                    <a:pt x="6" y="91"/>
                    <a:pt x="10" y="91"/>
                  </a:cubicBezTo>
                  <a:cubicBezTo>
                    <a:pt x="43" y="91"/>
                    <a:pt x="43" y="91"/>
                    <a:pt x="43" y="91"/>
                  </a:cubicBezTo>
                  <a:cubicBezTo>
                    <a:pt x="43" y="40"/>
                    <a:pt x="43" y="40"/>
                    <a:pt x="43" y="40"/>
                  </a:cubicBezTo>
                  <a:cubicBezTo>
                    <a:pt x="16" y="40"/>
                    <a:pt x="16" y="40"/>
                    <a:pt x="16" y="40"/>
                  </a:cubicBezTo>
                  <a:cubicBezTo>
                    <a:pt x="13" y="40"/>
                    <a:pt x="11" y="41"/>
                    <a:pt x="8" y="41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11" y="38"/>
                    <a:pt x="13" y="38"/>
                    <a:pt x="16" y="38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3" y="17"/>
                    <a:pt x="43" y="17"/>
                    <a:pt x="43" y="17"/>
                  </a:cubicBezTo>
                  <a:cubicBezTo>
                    <a:pt x="43" y="11"/>
                    <a:pt x="43" y="7"/>
                    <a:pt x="43" y="0"/>
                  </a:cubicBezTo>
                  <a:cubicBezTo>
                    <a:pt x="47" y="1"/>
                    <a:pt x="50" y="1"/>
                    <a:pt x="52" y="1"/>
                  </a:cubicBezTo>
                  <a:cubicBezTo>
                    <a:pt x="60" y="2"/>
                    <a:pt x="62" y="2"/>
                    <a:pt x="62" y="4"/>
                  </a:cubicBezTo>
                  <a:cubicBezTo>
                    <a:pt x="62" y="5"/>
                    <a:pt x="61" y="6"/>
                    <a:pt x="57" y="7"/>
                  </a:cubicBezTo>
                  <a:cubicBezTo>
                    <a:pt x="57" y="38"/>
                    <a:pt x="57" y="38"/>
                    <a:pt x="57" y="38"/>
                  </a:cubicBezTo>
                  <a:lnTo>
                    <a:pt x="74" y="3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0" name="Freeform 44"/>
            <p:cNvSpPr>
              <a:spLocks noEditPoints="1"/>
            </p:cNvSpPr>
            <p:nvPr/>
          </p:nvSpPr>
          <p:spPr bwMode="auto">
            <a:xfrm>
              <a:off x="3756" y="758"/>
              <a:ext cx="213" cy="199"/>
            </a:xfrm>
            <a:custGeom>
              <a:avLst/>
              <a:gdLst>
                <a:gd name="T0" fmla="*/ 21 w 104"/>
                <a:gd name="T1" fmla="*/ 94 h 97"/>
                <a:gd name="T2" fmla="*/ 25 w 104"/>
                <a:gd name="T3" fmla="*/ 71 h 97"/>
                <a:gd name="T4" fmla="*/ 27 w 104"/>
                <a:gd name="T5" fmla="*/ 60 h 97"/>
                <a:gd name="T6" fmla="*/ 29 w 104"/>
                <a:gd name="T7" fmla="*/ 51 h 97"/>
                <a:gd name="T8" fmla="*/ 10 w 104"/>
                <a:gd name="T9" fmla="*/ 51 h 97"/>
                <a:gd name="T10" fmla="*/ 2 w 104"/>
                <a:gd name="T11" fmla="*/ 51 h 97"/>
                <a:gd name="T12" fmla="*/ 1 w 104"/>
                <a:gd name="T13" fmla="*/ 47 h 97"/>
                <a:gd name="T14" fmla="*/ 10 w 104"/>
                <a:gd name="T15" fmla="*/ 48 h 97"/>
                <a:gd name="T16" fmla="*/ 29 w 104"/>
                <a:gd name="T17" fmla="*/ 48 h 97"/>
                <a:gd name="T18" fmla="*/ 34 w 104"/>
                <a:gd name="T19" fmla="*/ 10 h 97"/>
                <a:gd name="T20" fmla="*/ 20 w 104"/>
                <a:gd name="T21" fmla="*/ 10 h 97"/>
                <a:gd name="T22" fmla="*/ 11 w 104"/>
                <a:gd name="T23" fmla="*/ 10 h 97"/>
                <a:gd name="T24" fmla="*/ 10 w 104"/>
                <a:gd name="T25" fmla="*/ 6 h 97"/>
                <a:gd name="T26" fmla="*/ 20 w 104"/>
                <a:gd name="T27" fmla="*/ 7 h 97"/>
                <a:gd name="T28" fmla="*/ 69 w 104"/>
                <a:gd name="T29" fmla="*/ 7 h 97"/>
                <a:gd name="T30" fmla="*/ 75 w 104"/>
                <a:gd name="T31" fmla="*/ 0 h 97"/>
                <a:gd name="T32" fmla="*/ 85 w 104"/>
                <a:gd name="T33" fmla="*/ 7 h 97"/>
                <a:gd name="T34" fmla="*/ 86 w 104"/>
                <a:gd name="T35" fmla="*/ 9 h 97"/>
                <a:gd name="T36" fmla="*/ 82 w 104"/>
                <a:gd name="T37" fmla="*/ 13 h 97"/>
                <a:gd name="T38" fmla="*/ 80 w 104"/>
                <a:gd name="T39" fmla="*/ 33 h 97"/>
                <a:gd name="T40" fmla="*/ 79 w 104"/>
                <a:gd name="T41" fmla="*/ 48 h 97"/>
                <a:gd name="T42" fmla="*/ 84 w 104"/>
                <a:gd name="T43" fmla="*/ 48 h 97"/>
                <a:gd name="T44" fmla="*/ 92 w 104"/>
                <a:gd name="T45" fmla="*/ 39 h 97"/>
                <a:gd name="T46" fmla="*/ 103 w 104"/>
                <a:gd name="T47" fmla="*/ 49 h 97"/>
                <a:gd name="T48" fmla="*/ 104 w 104"/>
                <a:gd name="T49" fmla="*/ 50 h 97"/>
                <a:gd name="T50" fmla="*/ 103 w 104"/>
                <a:gd name="T51" fmla="*/ 51 h 97"/>
                <a:gd name="T52" fmla="*/ 79 w 104"/>
                <a:gd name="T53" fmla="*/ 51 h 97"/>
                <a:gd name="T54" fmla="*/ 75 w 104"/>
                <a:gd name="T55" fmla="*/ 94 h 97"/>
                <a:gd name="T56" fmla="*/ 82 w 104"/>
                <a:gd name="T57" fmla="*/ 94 h 97"/>
                <a:gd name="T58" fmla="*/ 91 w 104"/>
                <a:gd name="T59" fmla="*/ 85 h 97"/>
                <a:gd name="T60" fmla="*/ 103 w 104"/>
                <a:gd name="T61" fmla="*/ 95 h 97"/>
                <a:gd name="T62" fmla="*/ 104 w 104"/>
                <a:gd name="T63" fmla="*/ 96 h 97"/>
                <a:gd name="T64" fmla="*/ 102 w 104"/>
                <a:gd name="T65" fmla="*/ 97 h 97"/>
                <a:gd name="T66" fmla="*/ 10 w 104"/>
                <a:gd name="T67" fmla="*/ 97 h 97"/>
                <a:gd name="T68" fmla="*/ 1 w 104"/>
                <a:gd name="T69" fmla="*/ 97 h 97"/>
                <a:gd name="T70" fmla="*/ 0 w 104"/>
                <a:gd name="T71" fmla="*/ 93 h 97"/>
                <a:gd name="T72" fmla="*/ 10 w 104"/>
                <a:gd name="T73" fmla="*/ 94 h 97"/>
                <a:gd name="T74" fmla="*/ 21 w 104"/>
                <a:gd name="T75" fmla="*/ 94 h 97"/>
                <a:gd name="T76" fmla="*/ 41 w 104"/>
                <a:gd name="T77" fmla="*/ 51 h 97"/>
                <a:gd name="T78" fmla="*/ 39 w 104"/>
                <a:gd name="T79" fmla="*/ 68 h 97"/>
                <a:gd name="T80" fmla="*/ 34 w 104"/>
                <a:gd name="T81" fmla="*/ 94 h 97"/>
                <a:gd name="T82" fmla="*/ 61 w 104"/>
                <a:gd name="T83" fmla="*/ 94 h 97"/>
                <a:gd name="T84" fmla="*/ 63 w 104"/>
                <a:gd name="T85" fmla="*/ 85 h 97"/>
                <a:gd name="T86" fmla="*/ 66 w 104"/>
                <a:gd name="T87" fmla="*/ 51 h 97"/>
                <a:gd name="T88" fmla="*/ 41 w 104"/>
                <a:gd name="T89" fmla="*/ 51 h 97"/>
                <a:gd name="T90" fmla="*/ 66 w 104"/>
                <a:gd name="T91" fmla="*/ 48 h 97"/>
                <a:gd name="T92" fmla="*/ 69 w 104"/>
                <a:gd name="T93" fmla="*/ 10 h 97"/>
                <a:gd name="T94" fmla="*/ 47 w 104"/>
                <a:gd name="T95" fmla="*/ 10 h 97"/>
                <a:gd name="T96" fmla="*/ 42 w 104"/>
                <a:gd name="T97" fmla="*/ 48 h 97"/>
                <a:gd name="T98" fmla="*/ 66 w 104"/>
                <a:gd name="T99" fmla="*/ 4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4" h="97">
                  <a:moveTo>
                    <a:pt x="21" y="94"/>
                  </a:moveTo>
                  <a:cubicBezTo>
                    <a:pt x="24" y="81"/>
                    <a:pt x="24" y="78"/>
                    <a:pt x="25" y="71"/>
                  </a:cubicBezTo>
                  <a:cubicBezTo>
                    <a:pt x="26" y="68"/>
                    <a:pt x="26" y="68"/>
                    <a:pt x="27" y="60"/>
                  </a:cubicBezTo>
                  <a:cubicBezTo>
                    <a:pt x="29" y="51"/>
                    <a:pt x="29" y="51"/>
                    <a:pt x="29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7" y="51"/>
                    <a:pt x="4" y="51"/>
                    <a:pt x="2" y="51"/>
                  </a:cubicBezTo>
                  <a:cubicBezTo>
                    <a:pt x="1" y="47"/>
                    <a:pt x="1" y="47"/>
                    <a:pt x="1" y="47"/>
                  </a:cubicBezTo>
                  <a:cubicBezTo>
                    <a:pt x="4" y="48"/>
                    <a:pt x="6" y="48"/>
                    <a:pt x="10" y="48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31" y="38"/>
                    <a:pt x="33" y="21"/>
                    <a:pt x="34" y="10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15" y="10"/>
                    <a:pt x="14" y="10"/>
                    <a:pt x="11" y="10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4" y="7"/>
                    <a:pt x="16" y="7"/>
                    <a:pt x="20" y="7"/>
                  </a:cubicBezTo>
                  <a:cubicBezTo>
                    <a:pt x="69" y="7"/>
                    <a:pt x="69" y="7"/>
                    <a:pt x="69" y="7"/>
                  </a:cubicBezTo>
                  <a:cubicBezTo>
                    <a:pt x="71" y="4"/>
                    <a:pt x="72" y="3"/>
                    <a:pt x="75" y="0"/>
                  </a:cubicBezTo>
                  <a:cubicBezTo>
                    <a:pt x="80" y="3"/>
                    <a:pt x="81" y="4"/>
                    <a:pt x="85" y="7"/>
                  </a:cubicBezTo>
                  <a:cubicBezTo>
                    <a:pt x="86" y="8"/>
                    <a:pt x="86" y="9"/>
                    <a:pt x="86" y="9"/>
                  </a:cubicBezTo>
                  <a:cubicBezTo>
                    <a:pt x="86" y="10"/>
                    <a:pt x="86" y="11"/>
                    <a:pt x="82" y="13"/>
                  </a:cubicBezTo>
                  <a:cubicBezTo>
                    <a:pt x="80" y="33"/>
                    <a:pt x="80" y="33"/>
                    <a:pt x="80" y="33"/>
                  </a:cubicBezTo>
                  <a:cubicBezTo>
                    <a:pt x="79" y="44"/>
                    <a:pt x="79" y="44"/>
                    <a:pt x="79" y="48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87" y="44"/>
                    <a:pt x="88" y="43"/>
                    <a:pt x="92" y="39"/>
                  </a:cubicBezTo>
                  <a:cubicBezTo>
                    <a:pt x="97" y="43"/>
                    <a:pt x="98" y="44"/>
                    <a:pt x="103" y="49"/>
                  </a:cubicBezTo>
                  <a:cubicBezTo>
                    <a:pt x="104" y="49"/>
                    <a:pt x="104" y="50"/>
                    <a:pt x="104" y="50"/>
                  </a:cubicBezTo>
                  <a:cubicBezTo>
                    <a:pt x="104" y="50"/>
                    <a:pt x="104" y="51"/>
                    <a:pt x="103" y="51"/>
                  </a:cubicBezTo>
                  <a:cubicBezTo>
                    <a:pt x="79" y="51"/>
                    <a:pt x="79" y="51"/>
                    <a:pt x="79" y="51"/>
                  </a:cubicBezTo>
                  <a:cubicBezTo>
                    <a:pt x="77" y="74"/>
                    <a:pt x="76" y="76"/>
                    <a:pt x="75" y="94"/>
                  </a:cubicBezTo>
                  <a:cubicBezTo>
                    <a:pt x="82" y="94"/>
                    <a:pt x="82" y="94"/>
                    <a:pt x="82" y="94"/>
                  </a:cubicBezTo>
                  <a:cubicBezTo>
                    <a:pt x="86" y="90"/>
                    <a:pt x="87" y="89"/>
                    <a:pt x="91" y="85"/>
                  </a:cubicBezTo>
                  <a:cubicBezTo>
                    <a:pt x="96" y="89"/>
                    <a:pt x="98" y="90"/>
                    <a:pt x="103" y="95"/>
                  </a:cubicBezTo>
                  <a:cubicBezTo>
                    <a:pt x="103" y="95"/>
                    <a:pt x="104" y="96"/>
                    <a:pt x="104" y="96"/>
                  </a:cubicBezTo>
                  <a:cubicBezTo>
                    <a:pt x="104" y="96"/>
                    <a:pt x="103" y="97"/>
                    <a:pt x="102" y="97"/>
                  </a:cubicBezTo>
                  <a:cubicBezTo>
                    <a:pt x="10" y="97"/>
                    <a:pt x="10" y="97"/>
                    <a:pt x="10" y="97"/>
                  </a:cubicBezTo>
                  <a:cubicBezTo>
                    <a:pt x="6" y="97"/>
                    <a:pt x="4" y="97"/>
                    <a:pt x="1" y="97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4" y="94"/>
                    <a:pt x="6" y="94"/>
                    <a:pt x="10" y="94"/>
                  </a:cubicBezTo>
                  <a:lnTo>
                    <a:pt x="21" y="94"/>
                  </a:lnTo>
                  <a:close/>
                  <a:moveTo>
                    <a:pt x="41" y="51"/>
                  </a:moveTo>
                  <a:cubicBezTo>
                    <a:pt x="40" y="57"/>
                    <a:pt x="40" y="57"/>
                    <a:pt x="39" y="68"/>
                  </a:cubicBezTo>
                  <a:cubicBezTo>
                    <a:pt x="37" y="78"/>
                    <a:pt x="36" y="83"/>
                    <a:pt x="34" y="94"/>
                  </a:cubicBezTo>
                  <a:cubicBezTo>
                    <a:pt x="61" y="94"/>
                    <a:pt x="61" y="94"/>
                    <a:pt x="61" y="94"/>
                  </a:cubicBezTo>
                  <a:cubicBezTo>
                    <a:pt x="62" y="91"/>
                    <a:pt x="62" y="91"/>
                    <a:pt x="63" y="85"/>
                  </a:cubicBezTo>
                  <a:cubicBezTo>
                    <a:pt x="63" y="83"/>
                    <a:pt x="65" y="59"/>
                    <a:pt x="66" y="51"/>
                  </a:cubicBezTo>
                  <a:lnTo>
                    <a:pt x="41" y="51"/>
                  </a:lnTo>
                  <a:close/>
                  <a:moveTo>
                    <a:pt x="66" y="48"/>
                  </a:moveTo>
                  <a:cubicBezTo>
                    <a:pt x="67" y="39"/>
                    <a:pt x="69" y="21"/>
                    <a:pt x="69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5" y="26"/>
                    <a:pt x="44" y="36"/>
                    <a:pt x="42" y="48"/>
                  </a:cubicBezTo>
                  <a:lnTo>
                    <a:pt x="66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1" name="Freeform 45"/>
            <p:cNvSpPr>
              <a:spLocks noEditPoints="1"/>
            </p:cNvSpPr>
            <p:nvPr/>
          </p:nvSpPr>
          <p:spPr bwMode="auto">
            <a:xfrm>
              <a:off x="3994" y="787"/>
              <a:ext cx="188" cy="164"/>
            </a:xfrm>
            <a:custGeom>
              <a:avLst/>
              <a:gdLst>
                <a:gd name="T0" fmla="*/ 42 w 92"/>
                <a:gd name="T1" fmla="*/ 79 h 80"/>
                <a:gd name="T2" fmla="*/ 68 w 92"/>
                <a:gd name="T3" fmla="*/ 63 h 80"/>
                <a:gd name="T4" fmla="*/ 79 w 92"/>
                <a:gd name="T5" fmla="*/ 34 h 80"/>
                <a:gd name="T6" fmla="*/ 49 w 92"/>
                <a:gd name="T7" fmla="*/ 4 h 80"/>
                <a:gd name="T8" fmla="*/ 45 w 92"/>
                <a:gd name="T9" fmla="*/ 4 h 80"/>
                <a:gd name="T10" fmla="*/ 50 w 92"/>
                <a:gd name="T11" fmla="*/ 16 h 80"/>
                <a:gd name="T12" fmla="*/ 36 w 92"/>
                <a:gd name="T13" fmla="*/ 54 h 80"/>
                <a:gd name="T14" fmla="*/ 17 w 92"/>
                <a:gd name="T15" fmla="*/ 72 h 80"/>
                <a:gd name="T16" fmla="*/ 11 w 92"/>
                <a:gd name="T17" fmla="*/ 68 h 80"/>
                <a:gd name="T18" fmla="*/ 9 w 92"/>
                <a:gd name="T19" fmla="*/ 61 h 80"/>
                <a:gd name="T20" fmla="*/ 4 w 92"/>
                <a:gd name="T21" fmla="*/ 53 h 80"/>
                <a:gd name="T22" fmla="*/ 0 w 92"/>
                <a:gd name="T23" fmla="*/ 40 h 80"/>
                <a:gd name="T24" fmla="*/ 9 w 92"/>
                <a:gd name="T25" fmla="*/ 18 h 80"/>
                <a:gd name="T26" fmla="*/ 50 w 92"/>
                <a:gd name="T27" fmla="*/ 0 h 80"/>
                <a:gd name="T28" fmla="*/ 92 w 92"/>
                <a:gd name="T29" fmla="*/ 38 h 80"/>
                <a:gd name="T30" fmla="*/ 68 w 92"/>
                <a:gd name="T31" fmla="*/ 74 h 80"/>
                <a:gd name="T32" fmla="*/ 42 w 92"/>
                <a:gd name="T33" fmla="*/ 80 h 80"/>
                <a:gd name="T34" fmla="*/ 42 w 92"/>
                <a:gd name="T35" fmla="*/ 79 h 80"/>
                <a:gd name="T36" fmla="*/ 21 w 92"/>
                <a:gd name="T37" fmla="*/ 16 h 80"/>
                <a:gd name="T38" fmla="*/ 9 w 92"/>
                <a:gd name="T39" fmla="*/ 42 h 80"/>
                <a:gd name="T40" fmla="*/ 17 w 92"/>
                <a:gd name="T41" fmla="*/ 58 h 80"/>
                <a:gd name="T42" fmla="*/ 35 w 92"/>
                <a:gd name="T43" fmla="*/ 35 h 80"/>
                <a:gd name="T44" fmla="*/ 44 w 92"/>
                <a:gd name="T45" fmla="*/ 11 h 80"/>
                <a:gd name="T46" fmla="*/ 43 w 92"/>
                <a:gd name="T47" fmla="*/ 7 h 80"/>
                <a:gd name="T48" fmla="*/ 42 w 92"/>
                <a:gd name="T49" fmla="*/ 5 h 80"/>
                <a:gd name="T50" fmla="*/ 21 w 92"/>
                <a:gd name="T51" fmla="*/ 1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2" h="80">
                  <a:moveTo>
                    <a:pt x="42" y="79"/>
                  </a:moveTo>
                  <a:cubicBezTo>
                    <a:pt x="54" y="75"/>
                    <a:pt x="62" y="70"/>
                    <a:pt x="68" y="63"/>
                  </a:cubicBezTo>
                  <a:cubicBezTo>
                    <a:pt x="76" y="55"/>
                    <a:pt x="79" y="46"/>
                    <a:pt x="79" y="34"/>
                  </a:cubicBezTo>
                  <a:cubicBezTo>
                    <a:pt x="79" y="15"/>
                    <a:pt x="68" y="4"/>
                    <a:pt x="49" y="4"/>
                  </a:cubicBezTo>
                  <a:cubicBezTo>
                    <a:pt x="48" y="4"/>
                    <a:pt x="47" y="4"/>
                    <a:pt x="45" y="4"/>
                  </a:cubicBezTo>
                  <a:cubicBezTo>
                    <a:pt x="48" y="9"/>
                    <a:pt x="50" y="12"/>
                    <a:pt x="50" y="16"/>
                  </a:cubicBezTo>
                  <a:cubicBezTo>
                    <a:pt x="50" y="25"/>
                    <a:pt x="44" y="40"/>
                    <a:pt x="36" y="54"/>
                  </a:cubicBezTo>
                  <a:cubicBezTo>
                    <a:pt x="29" y="66"/>
                    <a:pt x="23" y="72"/>
                    <a:pt x="17" y="72"/>
                  </a:cubicBezTo>
                  <a:cubicBezTo>
                    <a:pt x="15" y="72"/>
                    <a:pt x="12" y="70"/>
                    <a:pt x="11" y="68"/>
                  </a:cubicBezTo>
                  <a:cubicBezTo>
                    <a:pt x="10" y="67"/>
                    <a:pt x="10" y="65"/>
                    <a:pt x="9" y="61"/>
                  </a:cubicBezTo>
                  <a:cubicBezTo>
                    <a:pt x="8" y="59"/>
                    <a:pt x="7" y="57"/>
                    <a:pt x="4" y="53"/>
                  </a:cubicBezTo>
                  <a:cubicBezTo>
                    <a:pt x="1" y="50"/>
                    <a:pt x="0" y="45"/>
                    <a:pt x="0" y="40"/>
                  </a:cubicBezTo>
                  <a:cubicBezTo>
                    <a:pt x="0" y="33"/>
                    <a:pt x="3" y="25"/>
                    <a:pt x="9" y="18"/>
                  </a:cubicBezTo>
                  <a:cubicBezTo>
                    <a:pt x="18" y="7"/>
                    <a:pt x="34" y="0"/>
                    <a:pt x="50" y="0"/>
                  </a:cubicBezTo>
                  <a:cubicBezTo>
                    <a:pt x="75" y="0"/>
                    <a:pt x="92" y="16"/>
                    <a:pt x="92" y="38"/>
                  </a:cubicBezTo>
                  <a:cubicBezTo>
                    <a:pt x="92" y="54"/>
                    <a:pt x="84" y="66"/>
                    <a:pt x="68" y="74"/>
                  </a:cubicBezTo>
                  <a:cubicBezTo>
                    <a:pt x="61" y="77"/>
                    <a:pt x="54" y="79"/>
                    <a:pt x="42" y="80"/>
                  </a:cubicBezTo>
                  <a:lnTo>
                    <a:pt x="42" y="79"/>
                  </a:lnTo>
                  <a:close/>
                  <a:moveTo>
                    <a:pt x="21" y="16"/>
                  </a:moveTo>
                  <a:cubicBezTo>
                    <a:pt x="14" y="24"/>
                    <a:pt x="9" y="33"/>
                    <a:pt x="9" y="42"/>
                  </a:cubicBezTo>
                  <a:cubicBezTo>
                    <a:pt x="9" y="50"/>
                    <a:pt x="13" y="58"/>
                    <a:pt x="17" y="58"/>
                  </a:cubicBezTo>
                  <a:cubicBezTo>
                    <a:pt x="20" y="58"/>
                    <a:pt x="28" y="49"/>
                    <a:pt x="35" y="35"/>
                  </a:cubicBezTo>
                  <a:cubicBezTo>
                    <a:pt x="40" y="25"/>
                    <a:pt x="44" y="16"/>
                    <a:pt x="44" y="11"/>
                  </a:cubicBezTo>
                  <a:cubicBezTo>
                    <a:pt x="44" y="9"/>
                    <a:pt x="44" y="8"/>
                    <a:pt x="43" y="7"/>
                  </a:cubicBezTo>
                  <a:cubicBezTo>
                    <a:pt x="43" y="6"/>
                    <a:pt x="43" y="5"/>
                    <a:pt x="42" y="5"/>
                  </a:cubicBezTo>
                  <a:cubicBezTo>
                    <a:pt x="33" y="7"/>
                    <a:pt x="28" y="10"/>
                    <a:pt x="21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2" name="Freeform 46"/>
            <p:cNvSpPr>
              <a:spLocks noEditPoints="1"/>
            </p:cNvSpPr>
            <p:nvPr/>
          </p:nvSpPr>
          <p:spPr bwMode="auto">
            <a:xfrm>
              <a:off x="4242" y="765"/>
              <a:ext cx="154" cy="199"/>
            </a:xfrm>
            <a:custGeom>
              <a:avLst/>
              <a:gdLst>
                <a:gd name="T0" fmla="*/ 14 w 75"/>
                <a:gd name="T1" fmla="*/ 94 h 97"/>
                <a:gd name="T2" fmla="*/ 4 w 75"/>
                <a:gd name="T3" fmla="*/ 97 h 97"/>
                <a:gd name="T4" fmla="*/ 0 w 75"/>
                <a:gd name="T5" fmla="*/ 94 h 97"/>
                <a:gd name="T6" fmla="*/ 1 w 75"/>
                <a:gd name="T7" fmla="*/ 37 h 97"/>
                <a:gd name="T8" fmla="*/ 0 w 75"/>
                <a:gd name="T9" fmla="*/ 0 h 97"/>
                <a:gd name="T10" fmla="*/ 15 w 75"/>
                <a:gd name="T11" fmla="*/ 7 h 97"/>
                <a:gd name="T12" fmla="*/ 57 w 75"/>
                <a:gd name="T13" fmla="*/ 7 h 97"/>
                <a:gd name="T14" fmla="*/ 64 w 75"/>
                <a:gd name="T15" fmla="*/ 0 h 97"/>
                <a:gd name="T16" fmla="*/ 73 w 75"/>
                <a:gd name="T17" fmla="*/ 7 h 97"/>
                <a:gd name="T18" fmla="*/ 75 w 75"/>
                <a:gd name="T19" fmla="*/ 9 h 97"/>
                <a:gd name="T20" fmla="*/ 71 w 75"/>
                <a:gd name="T21" fmla="*/ 13 h 97"/>
                <a:gd name="T22" fmla="*/ 71 w 75"/>
                <a:gd name="T23" fmla="*/ 31 h 97"/>
                <a:gd name="T24" fmla="*/ 71 w 75"/>
                <a:gd name="T25" fmla="*/ 92 h 97"/>
                <a:gd name="T26" fmla="*/ 71 w 75"/>
                <a:gd name="T27" fmla="*/ 95 h 97"/>
                <a:gd name="T28" fmla="*/ 62 w 75"/>
                <a:gd name="T29" fmla="*/ 96 h 97"/>
                <a:gd name="T30" fmla="*/ 58 w 75"/>
                <a:gd name="T31" fmla="*/ 94 h 97"/>
                <a:gd name="T32" fmla="*/ 58 w 75"/>
                <a:gd name="T33" fmla="*/ 93 h 97"/>
                <a:gd name="T34" fmla="*/ 58 w 75"/>
                <a:gd name="T35" fmla="*/ 87 h 97"/>
                <a:gd name="T36" fmla="*/ 14 w 75"/>
                <a:gd name="T37" fmla="*/ 87 h 97"/>
                <a:gd name="T38" fmla="*/ 14 w 75"/>
                <a:gd name="T39" fmla="*/ 94 h 97"/>
                <a:gd name="T40" fmla="*/ 58 w 75"/>
                <a:gd name="T41" fmla="*/ 10 h 97"/>
                <a:gd name="T42" fmla="*/ 14 w 75"/>
                <a:gd name="T43" fmla="*/ 10 h 97"/>
                <a:gd name="T44" fmla="*/ 14 w 75"/>
                <a:gd name="T45" fmla="*/ 44 h 97"/>
                <a:gd name="T46" fmla="*/ 58 w 75"/>
                <a:gd name="T47" fmla="*/ 44 h 97"/>
                <a:gd name="T48" fmla="*/ 58 w 75"/>
                <a:gd name="T49" fmla="*/ 10 h 97"/>
                <a:gd name="T50" fmla="*/ 14 w 75"/>
                <a:gd name="T51" fmla="*/ 46 h 97"/>
                <a:gd name="T52" fmla="*/ 14 w 75"/>
                <a:gd name="T53" fmla="*/ 85 h 97"/>
                <a:gd name="T54" fmla="*/ 58 w 75"/>
                <a:gd name="T55" fmla="*/ 85 h 97"/>
                <a:gd name="T56" fmla="*/ 58 w 75"/>
                <a:gd name="T57" fmla="*/ 46 h 97"/>
                <a:gd name="T58" fmla="*/ 14 w 75"/>
                <a:gd name="T59" fmla="*/ 4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5" h="97">
                  <a:moveTo>
                    <a:pt x="14" y="94"/>
                  </a:moveTo>
                  <a:cubicBezTo>
                    <a:pt x="13" y="96"/>
                    <a:pt x="12" y="97"/>
                    <a:pt x="4" y="97"/>
                  </a:cubicBezTo>
                  <a:cubicBezTo>
                    <a:pt x="0" y="97"/>
                    <a:pt x="0" y="96"/>
                    <a:pt x="0" y="94"/>
                  </a:cubicBezTo>
                  <a:cubicBezTo>
                    <a:pt x="1" y="74"/>
                    <a:pt x="1" y="62"/>
                    <a:pt x="1" y="37"/>
                  </a:cubicBezTo>
                  <a:cubicBezTo>
                    <a:pt x="1" y="15"/>
                    <a:pt x="1" y="9"/>
                    <a:pt x="0" y="0"/>
                  </a:cubicBezTo>
                  <a:cubicBezTo>
                    <a:pt x="7" y="3"/>
                    <a:pt x="9" y="4"/>
                    <a:pt x="15" y="7"/>
                  </a:cubicBezTo>
                  <a:cubicBezTo>
                    <a:pt x="57" y="7"/>
                    <a:pt x="57" y="7"/>
                    <a:pt x="57" y="7"/>
                  </a:cubicBezTo>
                  <a:cubicBezTo>
                    <a:pt x="60" y="4"/>
                    <a:pt x="61" y="3"/>
                    <a:pt x="64" y="0"/>
                  </a:cubicBezTo>
                  <a:cubicBezTo>
                    <a:pt x="68" y="3"/>
                    <a:pt x="69" y="4"/>
                    <a:pt x="73" y="7"/>
                  </a:cubicBezTo>
                  <a:cubicBezTo>
                    <a:pt x="75" y="8"/>
                    <a:pt x="75" y="9"/>
                    <a:pt x="75" y="9"/>
                  </a:cubicBezTo>
                  <a:cubicBezTo>
                    <a:pt x="75" y="10"/>
                    <a:pt x="74" y="11"/>
                    <a:pt x="71" y="13"/>
                  </a:cubicBezTo>
                  <a:cubicBezTo>
                    <a:pt x="71" y="31"/>
                    <a:pt x="71" y="31"/>
                    <a:pt x="71" y="31"/>
                  </a:cubicBezTo>
                  <a:cubicBezTo>
                    <a:pt x="71" y="63"/>
                    <a:pt x="71" y="71"/>
                    <a:pt x="71" y="92"/>
                  </a:cubicBezTo>
                  <a:cubicBezTo>
                    <a:pt x="71" y="94"/>
                    <a:pt x="71" y="94"/>
                    <a:pt x="71" y="95"/>
                  </a:cubicBezTo>
                  <a:cubicBezTo>
                    <a:pt x="70" y="95"/>
                    <a:pt x="66" y="96"/>
                    <a:pt x="62" y="96"/>
                  </a:cubicBezTo>
                  <a:cubicBezTo>
                    <a:pt x="59" y="96"/>
                    <a:pt x="58" y="96"/>
                    <a:pt x="58" y="94"/>
                  </a:cubicBezTo>
                  <a:cubicBezTo>
                    <a:pt x="58" y="94"/>
                    <a:pt x="58" y="94"/>
                    <a:pt x="58" y="93"/>
                  </a:cubicBezTo>
                  <a:cubicBezTo>
                    <a:pt x="58" y="87"/>
                    <a:pt x="58" y="87"/>
                    <a:pt x="58" y="87"/>
                  </a:cubicBezTo>
                  <a:cubicBezTo>
                    <a:pt x="14" y="87"/>
                    <a:pt x="14" y="87"/>
                    <a:pt x="14" y="87"/>
                  </a:cubicBezTo>
                  <a:lnTo>
                    <a:pt x="14" y="94"/>
                  </a:lnTo>
                  <a:close/>
                  <a:moveTo>
                    <a:pt x="58" y="10"/>
                  </a:moveTo>
                  <a:cubicBezTo>
                    <a:pt x="14" y="10"/>
                    <a:pt x="14" y="10"/>
                    <a:pt x="14" y="10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58" y="44"/>
                    <a:pt x="58" y="44"/>
                    <a:pt x="58" y="44"/>
                  </a:cubicBezTo>
                  <a:lnTo>
                    <a:pt x="58" y="10"/>
                  </a:lnTo>
                  <a:close/>
                  <a:moveTo>
                    <a:pt x="14" y="46"/>
                  </a:moveTo>
                  <a:cubicBezTo>
                    <a:pt x="14" y="85"/>
                    <a:pt x="14" y="85"/>
                    <a:pt x="14" y="85"/>
                  </a:cubicBezTo>
                  <a:cubicBezTo>
                    <a:pt x="58" y="85"/>
                    <a:pt x="58" y="85"/>
                    <a:pt x="58" y="85"/>
                  </a:cubicBezTo>
                  <a:cubicBezTo>
                    <a:pt x="58" y="46"/>
                    <a:pt x="58" y="46"/>
                    <a:pt x="58" y="46"/>
                  </a:cubicBezTo>
                  <a:lnTo>
                    <a:pt x="14" y="4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3" name="Freeform 47"/>
            <p:cNvSpPr>
              <a:spLocks/>
            </p:cNvSpPr>
            <p:nvPr/>
          </p:nvSpPr>
          <p:spPr bwMode="auto">
            <a:xfrm>
              <a:off x="3569" y="951"/>
              <a:ext cx="4" cy="6"/>
            </a:xfrm>
            <a:custGeom>
              <a:avLst/>
              <a:gdLst>
                <a:gd name="T0" fmla="*/ 0 w 2"/>
                <a:gd name="T1" fmla="*/ 0 h 3"/>
                <a:gd name="T2" fmla="*/ 2 w 2"/>
                <a:gd name="T3" fmla="*/ 3 h 3"/>
                <a:gd name="T4" fmla="*/ 0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4" name="Freeform 48"/>
            <p:cNvSpPr>
              <a:spLocks/>
            </p:cNvSpPr>
            <p:nvPr/>
          </p:nvSpPr>
          <p:spPr bwMode="auto">
            <a:xfrm>
              <a:off x="3544" y="906"/>
              <a:ext cx="2" cy="4"/>
            </a:xfrm>
            <a:custGeom>
              <a:avLst/>
              <a:gdLst>
                <a:gd name="T0" fmla="*/ 1 w 1"/>
                <a:gd name="T1" fmla="*/ 1 h 2"/>
                <a:gd name="T2" fmla="*/ 0 w 1"/>
                <a:gd name="T3" fmla="*/ 0 h 2"/>
                <a:gd name="T4" fmla="*/ 1 w 1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2"/>
                    <a:pt x="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5" name="Freeform 49"/>
            <p:cNvSpPr>
              <a:spLocks/>
            </p:cNvSpPr>
            <p:nvPr/>
          </p:nvSpPr>
          <p:spPr bwMode="auto">
            <a:xfrm>
              <a:off x="3534" y="947"/>
              <a:ext cx="6" cy="6"/>
            </a:xfrm>
            <a:custGeom>
              <a:avLst/>
              <a:gdLst>
                <a:gd name="T0" fmla="*/ 0 w 3"/>
                <a:gd name="T1" fmla="*/ 1 h 3"/>
                <a:gd name="T2" fmla="*/ 3 w 3"/>
                <a:gd name="T3" fmla="*/ 3 h 3"/>
                <a:gd name="T4" fmla="*/ 0 w 3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1"/>
                  </a:moveTo>
                  <a:cubicBezTo>
                    <a:pt x="2" y="2"/>
                    <a:pt x="2" y="3"/>
                    <a:pt x="3" y="3"/>
                  </a:cubicBezTo>
                  <a:cubicBezTo>
                    <a:pt x="1" y="1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6" name="Freeform 50"/>
            <p:cNvSpPr>
              <a:spLocks noEditPoints="1"/>
            </p:cNvSpPr>
            <p:nvPr/>
          </p:nvSpPr>
          <p:spPr bwMode="auto">
            <a:xfrm>
              <a:off x="3458" y="317"/>
              <a:ext cx="452" cy="916"/>
            </a:xfrm>
            <a:custGeom>
              <a:avLst/>
              <a:gdLst>
                <a:gd name="T0" fmla="*/ 203 w 220"/>
                <a:gd name="T1" fmla="*/ 437 h 446"/>
                <a:gd name="T2" fmla="*/ 193 w 220"/>
                <a:gd name="T3" fmla="*/ 434 h 446"/>
                <a:gd name="T4" fmla="*/ 173 w 220"/>
                <a:gd name="T5" fmla="*/ 421 h 446"/>
                <a:gd name="T6" fmla="*/ 136 w 220"/>
                <a:gd name="T7" fmla="*/ 399 h 446"/>
                <a:gd name="T8" fmla="*/ 113 w 220"/>
                <a:gd name="T9" fmla="*/ 377 h 446"/>
                <a:gd name="T10" fmla="*/ 83 w 220"/>
                <a:gd name="T11" fmla="*/ 350 h 446"/>
                <a:gd name="T12" fmla="*/ 81 w 220"/>
                <a:gd name="T13" fmla="*/ 344 h 446"/>
                <a:gd name="T14" fmla="*/ 69 w 220"/>
                <a:gd name="T15" fmla="*/ 330 h 446"/>
                <a:gd name="T16" fmla="*/ 49 w 220"/>
                <a:gd name="T17" fmla="*/ 301 h 446"/>
                <a:gd name="T18" fmla="*/ 37 w 220"/>
                <a:gd name="T19" fmla="*/ 280 h 446"/>
                <a:gd name="T20" fmla="*/ 36 w 220"/>
                <a:gd name="T21" fmla="*/ 272 h 446"/>
                <a:gd name="T22" fmla="*/ 28 w 220"/>
                <a:gd name="T23" fmla="*/ 254 h 446"/>
                <a:gd name="T24" fmla="*/ 19 w 220"/>
                <a:gd name="T25" fmla="*/ 223 h 446"/>
                <a:gd name="T26" fmla="*/ 14 w 220"/>
                <a:gd name="T27" fmla="*/ 193 h 446"/>
                <a:gd name="T28" fmla="*/ 11 w 220"/>
                <a:gd name="T29" fmla="*/ 169 h 446"/>
                <a:gd name="T30" fmla="*/ 11 w 220"/>
                <a:gd name="T31" fmla="*/ 134 h 446"/>
                <a:gd name="T32" fmla="*/ 8 w 220"/>
                <a:gd name="T33" fmla="*/ 96 h 446"/>
                <a:gd name="T34" fmla="*/ 13 w 220"/>
                <a:gd name="T35" fmla="*/ 84 h 446"/>
                <a:gd name="T36" fmla="*/ 14 w 220"/>
                <a:gd name="T37" fmla="*/ 92 h 446"/>
                <a:gd name="T38" fmla="*/ 22 w 220"/>
                <a:gd name="T39" fmla="*/ 68 h 446"/>
                <a:gd name="T40" fmla="*/ 30 w 220"/>
                <a:gd name="T41" fmla="*/ 27 h 446"/>
                <a:gd name="T42" fmla="*/ 28 w 220"/>
                <a:gd name="T43" fmla="*/ 51 h 446"/>
                <a:gd name="T44" fmla="*/ 43 w 220"/>
                <a:gd name="T45" fmla="*/ 7 h 446"/>
                <a:gd name="T46" fmla="*/ 25 w 220"/>
                <a:gd name="T47" fmla="*/ 24 h 446"/>
                <a:gd name="T48" fmla="*/ 13 w 220"/>
                <a:gd name="T49" fmla="*/ 51 h 446"/>
                <a:gd name="T50" fmla="*/ 8 w 220"/>
                <a:gd name="T51" fmla="*/ 63 h 446"/>
                <a:gd name="T52" fmla="*/ 6 w 220"/>
                <a:gd name="T53" fmla="*/ 88 h 446"/>
                <a:gd name="T54" fmla="*/ 2 w 220"/>
                <a:gd name="T55" fmla="*/ 121 h 446"/>
                <a:gd name="T56" fmla="*/ 1 w 220"/>
                <a:gd name="T57" fmla="*/ 164 h 446"/>
                <a:gd name="T58" fmla="*/ 3 w 220"/>
                <a:gd name="T59" fmla="*/ 190 h 446"/>
                <a:gd name="T60" fmla="*/ 8 w 220"/>
                <a:gd name="T61" fmla="*/ 224 h 446"/>
                <a:gd name="T62" fmla="*/ 9 w 220"/>
                <a:gd name="T63" fmla="*/ 240 h 446"/>
                <a:gd name="T64" fmla="*/ 12 w 220"/>
                <a:gd name="T65" fmla="*/ 254 h 446"/>
                <a:gd name="T66" fmla="*/ 39 w 220"/>
                <a:gd name="T67" fmla="*/ 308 h 446"/>
                <a:gd name="T68" fmla="*/ 56 w 220"/>
                <a:gd name="T69" fmla="*/ 335 h 446"/>
                <a:gd name="T70" fmla="*/ 64 w 220"/>
                <a:gd name="T71" fmla="*/ 346 h 446"/>
                <a:gd name="T72" fmla="*/ 81 w 220"/>
                <a:gd name="T73" fmla="*/ 367 h 446"/>
                <a:gd name="T74" fmla="*/ 92 w 220"/>
                <a:gd name="T75" fmla="*/ 373 h 446"/>
                <a:gd name="T76" fmla="*/ 115 w 220"/>
                <a:gd name="T77" fmla="*/ 395 h 446"/>
                <a:gd name="T78" fmla="*/ 126 w 220"/>
                <a:gd name="T79" fmla="*/ 402 h 446"/>
                <a:gd name="T80" fmla="*/ 140 w 220"/>
                <a:gd name="T81" fmla="*/ 410 h 446"/>
                <a:gd name="T82" fmla="*/ 163 w 220"/>
                <a:gd name="T83" fmla="*/ 426 h 446"/>
                <a:gd name="T84" fmla="*/ 186 w 220"/>
                <a:gd name="T85" fmla="*/ 435 h 446"/>
                <a:gd name="T86" fmla="*/ 187 w 220"/>
                <a:gd name="T87" fmla="*/ 437 h 446"/>
                <a:gd name="T88" fmla="*/ 216 w 220"/>
                <a:gd name="T89" fmla="*/ 446 h 446"/>
                <a:gd name="T90" fmla="*/ 15 w 220"/>
                <a:gd name="T91" fmla="*/ 80 h 446"/>
                <a:gd name="T92" fmla="*/ 31 w 220"/>
                <a:gd name="T93" fmla="*/ 262 h 446"/>
                <a:gd name="T94" fmla="*/ 80 w 220"/>
                <a:gd name="T95" fmla="*/ 360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20" h="446">
                  <a:moveTo>
                    <a:pt x="207" y="441"/>
                  </a:moveTo>
                  <a:cubicBezTo>
                    <a:pt x="210" y="441"/>
                    <a:pt x="213" y="441"/>
                    <a:pt x="217" y="444"/>
                  </a:cubicBezTo>
                  <a:cubicBezTo>
                    <a:pt x="217" y="444"/>
                    <a:pt x="219" y="444"/>
                    <a:pt x="220" y="444"/>
                  </a:cubicBezTo>
                  <a:cubicBezTo>
                    <a:pt x="215" y="441"/>
                    <a:pt x="207" y="438"/>
                    <a:pt x="203" y="437"/>
                  </a:cubicBezTo>
                  <a:cubicBezTo>
                    <a:pt x="204" y="438"/>
                    <a:pt x="206" y="438"/>
                    <a:pt x="207" y="439"/>
                  </a:cubicBezTo>
                  <a:cubicBezTo>
                    <a:pt x="199" y="437"/>
                    <a:pt x="199" y="437"/>
                    <a:pt x="199" y="437"/>
                  </a:cubicBezTo>
                  <a:cubicBezTo>
                    <a:pt x="191" y="434"/>
                    <a:pt x="191" y="434"/>
                    <a:pt x="191" y="434"/>
                  </a:cubicBezTo>
                  <a:cubicBezTo>
                    <a:pt x="189" y="433"/>
                    <a:pt x="191" y="433"/>
                    <a:pt x="193" y="434"/>
                  </a:cubicBezTo>
                  <a:cubicBezTo>
                    <a:pt x="190" y="432"/>
                    <a:pt x="188" y="432"/>
                    <a:pt x="184" y="430"/>
                  </a:cubicBezTo>
                  <a:cubicBezTo>
                    <a:pt x="185" y="430"/>
                    <a:pt x="185" y="429"/>
                    <a:pt x="192" y="431"/>
                  </a:cubicBezTo>
                  <a:cubicBezTo>
                    <a:pt x="187" y="429"/>
                    <a:pt x="182" y="427"/>
                    <a:pt x="178" y="425"/>
                  </a:cubicBezTo>
                  <a:cubicBezTo>
                    <a:pt x="177" y="424"/>
                    <a:pt x="171" y="421"/>
                    <a:pt x="173" y="421"/>
                  </a:cubicBezTo>
                  <a:cubicBezTo>
                    <a:pt x="170" y="419"/>
                    <a:pt x="165" y="417"/>
                    <a:pt x="160" y="414"/>
                  </a:cubicBezTo>
                  <a:cubicBezTo>
                    <a:pt x="155" y="412"/>
                    <a:pt x="150" y="409"/>
                    <a:pt x="146" y="406"/>
                  </a:cubicBezTo>
                  <a:cubicBezTo>
                    <a:pt x="145" y="405"/>
                    <a:pt x="144" y="405"/>
                    <a:pt x="142" y="404"/>
                  </a:cubicBezTo>
                  <a:cubicBezTo>
                    <a:pt x="140" y="402"/>
                    <a:pt x="138" y="401"/>
                    <a:pt x="136" y="399"/>
                  </a:cubicBezTo>
                  <a:cubicBezTo>
                    <a:pt x="134" y="397"/>
                    <a:pt x="132" y="396"/>
                    <a:pt x="130" y="394"/>
                  </a:cubicBezTo>
                  <a:cubicBezTo>
                    <a:pt x="128" y="392"/>
                    <a:pt x="126" y="391"/>
                    <a:pt x="124" y="389"/>
                  </a:cubicBezTo>
                  <a:cubicBezTo>
                    <a:pt x="122" y="387"/>
                    <a:pt x="119" y="385"/>
                    <a:pt x="117" y="384"/>
                  </a:cubicBezTo>
                  <a:cubicBezTo>
                    <a:pt x="116" y="382"/>
                    <a:pt x="114" y="380"/>
                    <a:pt x="113" y="377"/>
                  </a:cubicBezTo>
                  <a:cubicBezTo>
                    <a:pt x="106" y="371"/>
                    <a:pt x="118" y="386"/>
                    <a:pt x="106" y="375"/>
                  </a:cubicBezTo>
                  <a:cubicBezTo>
                    <a:pt x="97" y="368"/>
                    <a:pt x="104" y="371"/>
                    <a:pt x="102" y="368"/>
                  </a:cubicBezTo>
                  <a:cubicBezTo>
                    <a:pt x="99" y="366"/>
                    <a:pt x="96" y="364"/>
                    <a:pt x="92" y="361"/>
                  </a:cubicBezTo>
                  <a:cubicBezTo>
                    <a:pt x="89" y="358"/>
                    <a:pt x="86" y="354"/>
                    <a:pt x="83" y="350"/>
                  </a:cubicBezTo>
                  <a:cubicBezTo>
                    <a:pt x="85" y="352"/>
                    <a:pt x="87" y="354"/>
                    <a:pt x="89" y="357"/>
                  </a:cubicBezTo>
                  <a:cubicBezTo>
                    <a:pt x="85" y="350"/>
                    <a:pt x="85" y="350"/>
                    <a:pt x="85" y="350"/>
                  </a:cubicBezTo>
                  <a:cubicBezTo>
                    <a:pt x="93" y="356"/>
                    <a:pt x="97" y="361"/>
                    <a:pt x="93" y="355"/>
                  </a:cubicBezTo>
                  <a:cubicBezTo>
                    <a:pt x="91" y="356"/>
                    <a:pt x="86" y="350"/>
                    <a:pt x="81" y="344"/>
                  </a:cubicBezTo>
                  <a:cubicBezTo>
                    <a:pt x="79" y="341"/>
                    <a:pt x="76" y="338"/>
                    <a:pt x="74" y="336"/>
                  </a:cubicBezTo>
                  <a:cubicBezTo>
                    <a:pt x="72" y="334"/>
                    <a:pt x="70" y="332"/>
                    <a:pt x="69" y="333"/>
                  </a:cubicBezTo>
                  <a:cubicBezTo>
                    <a:pt x="67" y="328"/>
                    <a:pt x="67" y="328"/>
                    <a:pt x="67" y="328"/>
                  </a:cubicBezTo>
                  <a:cubicBezTo>
                    <a:pt x="68" y="329"/>
                    <a:pt x="68" y="329"/>
                    <a:pt x="69" y="330"/>
                  </a:cubicBezTo>
                  <a:cubicBezTo>
                    <a:pt x="65" y="321"/>
                    <a:pt x="62" y="326"/>
                    <a:pt x="55" y="314"/>
                  </a:cubicBezTo>
                  <a:cubicBezTo>
                    <a:pt x="53" y="310"/>
                    <a:pt x="52" y="307"/>
                    <a:pt x="54" y="309"/>
                  </a:cubicBezTo>
                  <a:cubicBezTo>
                    <a:pt x="48" y="301"/>
                    <a:pt x="48" y="301"/>
                    <a:pt x="48" y="301"/>
                  </a:cubicBezTo>
                  <a:cubicBezTo>
                    <a:pt x="47" y="298"/>
                    <a:pt x="48" y="299"/>
                    <a:pt x="49" y="301"/>
                  </a:cubicBezTo>
                  <a:cubicBezTo>
                    <a:pt x="47" y="297"/>
                    <a:pt x="44" y="292"/>
                    <a:pt x="42" y="287"/>
                  </a:cubicBezTo>
                  <a:cubicBezTo>
                    <a:pt x="42" y="287"/>
                    <a:pt x="42" y="287"/>
                    <a:pt x="42" y="287"/>
                  </a:cubicBezTo>
                  <a:cubicBezTo>
                    <a:pt x="40" y="286"/>
                    <a:pt x="37" y="281"/>
                    <a:pt x="36" y="279"/>
                  </a:cubicBezTo>
                  <a:cubicBezTo>
                    <a:pt x="35" y="275"/>
                    <a:pt x="37" y="281"/>
                    <a:pt x="37" y="280"/>
                  </a:cubicBezTo>
                  <a:cubicBezTo>
                    <a:pt x="36" y="277"/>
                    <a:pt x="34" y="275"/>
                    <a:pt x="33" y="272"/>
                  </a:cubicBezTo>
                  <a:cubicBezTo>
                    <a:pt x="32" y="270"/>
                    <a:pt x="33" y="271"/>
                    <a:pt x="34" y="273"/>
                  </a:cubicBezTo>
                  <a:cubicBezTo>
                    <a:pt x="36" y="275"/>
                    <a:pt x="37" y="278"/>
                    <a:pt x="38" y="280"/>
                  </a:cubicBezTo>
                  <a:cubicBezTo>
                    <a:pt x="39" y="276"/>
                    <a:pt x="38" y="274"/>
                    <a:pt x="36" y="272"/>
                  </a:cubicBezTo>
                  <a:cubicBezTo>
                    <a:pt x="34" y="269"/>
                    <a:pt x="32" y="266"/>
                    <a:pt x="30" y="257"/>
                  </a:cubicBezTo>
                  <a:cubicBezTo>
                    <a:pt x="31" y="259"/>
                    <a:pt x="32" y="262"/>
                    <a:pt x="34" y="264"/>
                  </a:cubicBezTo>
                  <a:cubicBezTo>
                    <a:pt x="34" y="259"/>
                    <a:pt x="31" y="253"/>
                    <a:pt x="29" y="244"/>
                  </a:cubicBezTo>
                  <a:cubicBezTo>
                    <a:pt x="29" y="246"/>
                    <a:pt x="32" y="262"/>
                    <a:pt x="28" y="254"/>
                  </a:cubicBezTo>
                  <a:cubicBezTo>
                    <a:pt x="27" y="251"/>
                    <a:pt x="26" y="248"/>
                    <a:pt x="24" y="243"/>
                  </a:cubicBezTo>
                  <a:cubicBezTo>
                    <a:pt x="25" y="243"/>
                    <a:pt x="24" y="238"/>
                    <a:pt x="22" y="232"/>
                  </a:cubicBezTo>
                  <a:cubicBezTo>
                    <a:pt x="24" y="232"/>
                    <a:pt x="24" y="232"/>
                    <a:pt x="24" y="232"/>
                  </a:cubicBezTo>
                  <a:cubicBezTo>
                    <a:pt x="21" y="226"/>
                    <a:pt x="21" y="226"/>
                    <a:pt x="19" y="223"/>
                  </a:cubicBezTo>
                  <a:cubicBezTo>
                    <a:pt x="17" y="215"/>
                    <a:pt x="19" y="214"/>
                    <a:pt x="20" y="212"/>
                  </a:cubicBezTo>
                  <a:cubicBezTo>
                    <a:pt x="18" y="200"/>
                    <a:pt x="19" y="220"/>
                    <a:pt x="16" y="206"/>
                  </a:cubicBezTo>
                  <a:cubicBezTo>
                    <a:pt x="16" y="204"/>
                    <a:pt x="15" y="202"/>
                    <a:pt x="15" y="199"/>
                  </a:cubicBezTo>
                  <a:cubicBezTo>
                    <a:pt x="15" y="197"/>
                    <a:pt x="14" y="195"/>
                    <a:pt x="14" y="193"/>
                  </a:cubicBezTo>
                  <a:cubicBezTo>
                    <a:pt x="13" y="188"/>
                    <a:pt x="12" y="184"/>
                    <a:pt x="11" y="178"/>
                  </a:cubicBezTo>
                  <a:cubicBezTo>
                    <a:pt x="11" y="171"/>
                    <a:pt x="12" y="179"/>
                    <a:pt x="13" y="176"/>
                  </a:cubicBezTo>
                  <a:cubicBezTo>
                    <a:pt x="11" y="170"/>
                    <a:pt x="11" y="170"/>
                    <a:pt x="11" y="170"/>
                  </a:cubicBezTo>
                  <a:cubicBezTo>
                    <a:pt x="10" y="169"/>
                    <a:pt x="11" y="169"/>
                    <a:pt x="11" y="169"/>
                  </a:cubicBezTo>
                  <a:cubicBezTo>
                    <a:pt x="10" y="164"/>
                    <a:pt x="9" y="169"/>
                    <a:pt x="8" y="161"/>
                  </a:cubicBezTo>
                  <a:cubicBezTo>
                    <a:pt x="7" y="160"/>
                    <a:pt x="8" y="155"/>
                    <a:pt x="9" y="150"/>
                  </a:cubicBezTo>
                  <a:cubicBezTo>
                    <a:pt x="10" y="145"/>
                    <a:pt x="10" y="139"/>
                    <a:pt x="10" y="133"/>
                  </a:cubicBezTo>
                  <a:cubicBezTo>
                    <a:pt x="10" y="131"/>
                    <a:pt x="11" y="135"/>
                    <a:pt x="11" y="134"/>
                  </a:cubicBezTo>
                  <a:cubicBezTo>
                    <a:pt x="11" y="120"/>
                    <a:pt x="11" y="122"/>
                    <a:pt x="10" y="110"/>
                  </a:cubicBezTo>
                  <a:cubicBezTo>
                    <a:pt x="11" y="107"/>
                    <a:pt x="12" y="104"/>
                    <a:pt x="13" y="101"/>
                  </a:cubicBezTo>
                  <a:cubicBezTo>
                    <a:pt x="10" y="108"/>
                    <a:pt x="10" y="98"/>
                    <a:pt x="10" y="90"/>
                  </a:cubicBezTo>
                  <a:cubicBezTo>
                    <a:pt x="9" y="92"/>
                    <a:pt x="8" y="94"/>
                    <a:pt x="8" y="96"/>
                  </a:cubicBezTo>
                  <a:cubicBezTo>
                    <a:pt x="8" y="91"/>
                    <a:pt x="9" y="87"/>
                    <a:pt x="9" y="83"/>
                  </a:cubicBezTo>
                  <a:cubicBezTo>
                    <a:pt x="10" y="81"/>
                    <a:pt x="10" y="83"/>
                    <a:pt x="11" y="85"/>
                  </a:cubicBezTo>
                  <a:cubicBezTo>
                    <a:pt x="11" y="84"/>
                    <a:pt x="11" y="83"/>
                    <a:pt x="11" y="82"/>
                  </a:cubicBezTo>
                  <a:cubicBezTo>
                    <a:pt x="12" y="78"/>
                    <a:pt x="13" y="81"/>
                    <a:pt x="13" y="84"/>
                  </a:cubicBezTo>
                  <a:cubicBezTo>
                    <a:pt x="13" y="86"/>
                    <a:pt x="12" y="87"/>
                    <a:pt x="11" y="89"/>
                  </a:cubicBezTo>
                  <a:cubicBezTo>
                    <a:pt x="12" y="92"/>
                    <a:pt x="12" y="95"/>
                    <a:pt x="14" y="95"/>
                  </a:cubicBezTo>
                  <a:cubicBezTo>
                    <a:pt x="14" y="94"/>
                    <a:pt x="14" y="92"/>
                    <a:pt x="14" y="90"/>
                  </a:cubicBezTo>
                  <a:cubicBezTo>
                    <a:pt x="14" y="91"/>
                    <a:pt x="14" y="92"/>
                    <a:pt x="14" y="92"/>
                  </a:cubicBezTo>
                  <a:cubicBezTo>
                    <a:pt x="15" y="91"/>
                    <a:pt x="15" y="90"/>
                    <a:pt x="15" y="88"/>
                  </a:cubicBezTo>
                  <a:cubicBezTo>
                    <a:pt x="17" y="85"/>
                    <a:pt x="17" y="85"/>
                    <a:pt x="17" y="85"/>
                  </a:cubicBezTo>
                  <a:cubicBezTo>
                    <a:pt x="17" y="84"/>
                    <a:pt x="17" y="84"/>
                    <a:pt x="17" y="84"/>
                  </a:cubicBezTo>
                  <a:cubicBezTo>
                    <a:pt x="18" y="79"/>
                    <a:pt x="20" y="73"/>
                    <a:pt x="22" y="68"/>
                  </a:cubicBezTo>
                  <a:cubicBezTo>
                    <a:pt x="22" y="65"/>
                    <a:pt x="23" y="62"/>
                    <a:pt x="23" y="59"/>
                  </a:cubicBezTo>
                  <a:cubicBezTo>
                    <a:pt x="23" y="56"/>
                    <a:pt x="24" y="53"/>
                    <a:pt x="24" y="50"/>
                  </a:cubicBezTo>
                  <a:cubicBezTo>
                    <a:pt x="25" y="46"/>
                    <a:pt x="25" y="43"/>
                    <a:pt x="26" y="39"/>
                  </a:cubicBezTo>
                  <a:cubicBezTo>
                    <a:pt x="27" y="35"/>
                    <a:pt x="28" y="31"/>
                    <a:pt x="30" y="27"/>
                  </a:cubicBezTo>
                  <a:cubicBezTo>
                    <a:pt x="30" y="32"/>
                    <a:pt x="32" y="29"/>
                    <a:pt x="34" y="30"/>
                  </a:cubicBezTo>
                  <a:cubicBezTo>
                    <a:pt x="32" y="32"/>
                    <a:pt x="31" y="35"/>
                    <a:pt x="29" y="39"/>
                  </a:cubicBezTo>
                  <a:cubicBezTo>
                    <a:pt x="28" y="43"/>
                    <a:pt x="27" y="48"/>
                    <a:pt x="25" y="53"/>
                  </a:cubicBezTo>
                  <a:cubicBezTo>
                    <a:pt x="27" y="48"/>
                    <a:pt x="28" y="49"/>
                    <a:pt x="28" y="51"/>
                  </a:cubicBezTo>
                  <a:cubicBezTo>
                    <a:pt x="29" y="45"/>
                    <a:pt x="31" y="39"/>
                    <a:pt x="32" y="34"/>
                  </a:cubicBezTo>
                  <a:cubicBezTo>
                    <a:pt x="33" y="35"/>
                    <a:pt x="34" y="31"/>
                    <a:pt x="37" y="27"/>
                  </a:cubicBezTo>
                  <a:cubicBezTo>
                    <a:pt x="35" y="28"/>
                    <a:pt x="36" y="24"/>
                    <a:pt x="38" y="20"/>
                  </a:cubicBezTo>
                  <a:cubicBezTo>
                    <a:pt x="39" y="16"/>
                    <a:pt x="42" y="10"/>
                    <a:pt x="43" y="7"/>
                  </a:cubicBezTo>
                  <a:cubicBezTo>
                    <a:pt x="44" y="7"/>
                    <a:pt x="45" y="9"/>
                    <a:pt x="40" y="17"/>
                  </a:cubicBezTo>
                  <a:cubicBezTo>
                    <a:pt x="46" y="10"/>
                    <a:pt x="44" y="6"/>
                    <a:pt x="47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3" y="8"/>
                    <a:pt x="28" y="17"/>
                    <a:pt x="25" y="24"/>
                  </a:cubicBezTo>
                  <a:cubicBezTo>
                    <a:pt x="27" y="22"/>
                    <a:pt x="26" y="25"/>
                    <a:pt x="24" y="28"/>
                  </a:cubicBezTo>
                  <a:cubicBezTo>
                    <a:pt x="22" y="31"/>
                    <a:pt x="20" y="35"/>
                    <a:pt x="21" y="36"/>
                  </a:cubicBezTo>
                  <a:cubicBezTo>
                    <a:pt x="19" y="37"/>
                    <a:pt x="18" y="40"/>
                    <a:pt x="18" y="36"/>
                  </a:cubicBezTo>
                  <a:cubicBezTo>
                    <a:pt x="16" y="42"/>
                    <a:pt x="15" y="47"/>
                    <a:pt x="13" y="51"/>
                  </a:cubicBezTo>
                  <a:cubicBezTo>
                    <a:pt x="11" y="55"/>
                    <a:pt x="10" y="59"/>
                    <a:pt x="10" y="64"/>
                  </a:cubicBezTo>
                  <a:cubicBezTo>
                    <a:pt x="9" y="65"/>
                    <a:pt x="10" y="61"/>
                    <a:pt x="9" y="62"/>
                  </a:cubicBezTo>
                  <a:cubicBezTo>
                    <a:pt x="9" y="63"/>
                    <a:pt x="9" y="66"/>
                    <a:pt x="8" y="67"/>
                  </a:cubicBezTo>
                  <a:cubicBezTo>
                    <a:pt x="7" y="69"/>
                    <a:pt x="8" y="65"/>
                    <a:pt x="8" y="63"/>
                  </a:cubicBezTo>
                  <a:cubicBezTo>
                    <a:pt x="7" y="66"/>
                    <a:pt x="6" y="69"/>
                    <a:pt x="6" y="71"/>
                  </a:cubicBezTo>
                  <a:cubicBezTo>
                    <a:pt x="6" y="73"/>
                    <a:pt x="6" y="75"/>
                    <a:pt x="6" y="76"/>
                  </a:cubicBezTo>
                  <a:cubicBezTo>
                    <a:pt x="7" y="78"/>
                    <a:pt x="8" y="79"/>
                    <a:pt x="9" y="80"/>
                  </a:cubicBezTo>
                  <a:cubicBezTo>
                    <a:pt x="8" y="83"/>
                    <a:pt x="7" y="85"/>
                    <a:pt x="6" y="88"/>
                  </a:cubicBezTo>
                  <a:cubicBezTo>
                    <a:pt x="6" y="90"/>
                    <a:pt x="6" y="92"/>
                    <a:pt x="6" y="94"/>
                  </a:cubicBezTo>
                  <a:cubicBezTo>
                    <a:pt x="5" y="97"/>
                    <a:pt x="4" y="100"/>
                    <a:pt x="5" y="92"/>
                  </a:cubicBezTo>
                  <a:cubicBezTo>
                    <a:pt x="5" y="94"/>
                    <a:pt x="3" y="101"/>
                    <a:pt x="2" y="108"/>
                  </a:cubicBezTo>
                  <a:cubicBezTo>
                    <a:pt x="1" y="115"/>
                    <a:pt x="1" y="121"/>
                    <a:pt x="2" y="121"/>
                  </a:cubicBezTo>
                  <a:cubicBezTo>
                    <a:pt x="1" y="122"/>
                    <a:pt x="1" y="127"/>
                    <a:pt x="1" y="129"/>
                  </a:cubicBezTo>
                  <a:cubicBezTo>
                    <a:pt x="0" y="139"/>
                    <a:pt x="0" y="140"/>
                    <a:pt x="0" y="150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3" y="151"/>
                    <a:pt x="1" y="156"/>
                    <a:pt x="1" y="164"/>
                  </a:cubicBezTo>
                  <a:cubicBezTo>
                    <a:pt x="1" y="164"/>
                    <a:pt x="1" y="164"/>
                    <a:pt x="1" y="164"/>
                  </a:cubicBezTo>
                  <a:cubicBezTo>
                    <a:pt x="1" y="173"/>
                    <a:pt x="1" y="175"/>
                    <a:pt x="2" y="177"/>
                  </a:cubicBezTo>
                  <a:cubicBezTo>
                    <a:pt x="2" y="179"/>
                    <a:pt x="2" y="181"/>
                    <a:pt x="2" y="191"/>
                  </a:cubicBezTo>
                  <a:cubicBezTo>
                    <a:pt x="3" y="190"/>
                    <a:pt x="3" y="190"/>
                    <a:pt x="3" y="190"/>
                  </a:cubicBezTo>
                  <a:cubicBezTo>
                    <a:pt x="5" y="190"/>
                    <a:pt x="5" y="194"/>
                    <a:pt x="5" y="200"/>
                  </a:cubicBezTo>
                  <a:cubicBezTo>
                    <a:pt x="5" y="205"/>
                    <a:pt x="6" y="211"/>
                    <a:pt x="7" y="217"/>
                  </a:cubicBezTo>
                  <a:cubicBezTo>
                    <a:pt x="7" y="213"/>
                    <a:pt x="7" y="213"/>
                    <a:pt x="7" y="213"/>
                  </a:cubicBezTo>
                  <a:cubicBezTo>
                    <a:pt x="8" y="215"/>
                    <a:pt x="8" y="220"/>
                    <a:pt x="8" y="224"/>
                  </a:cubicBezTo>
                  <a:cubicBezTo>
                    <a:pt x="8" y="228"/>
                    <a:pt x="7" y="233"/>
                    <a:pt x="8" y="236"/>
                  </a:cubicBezTo>
                  <a:cubicBezTo>
                    <a:pt x="8" y="237"/>
                    <a:pt x="7" y="234"/>
                    <a:pt x="6" y="232"/>
                  </a:cubicBezTo>
                  <a:cubicBezTo>
                    <a:pt x="7" y="240"/>
                    <a:pt x="8" y="240"/>
                    <a:pt x="9" y="240"/>
                  </a:cubicBezTo>
                  <a:cubicBezTo>
                    <a:pt x="9" y="240"/>
                    <a:pt x="9" y="240"/>
                    <a:pt x="9" y="240"/>
                  </a:cubicBezTo>
                  <a:cubicBezTo>
                    <a:pt x="9" y="240"/>
                    <a:pt x="9" y="240"/>
                    <a:pt x="9" y="240"/>
                  </a:cubicBezTo>
                  <a:cubicBezTo>
                    <a:pt x="10" y="240"/>
                    <a:pt x="10" y="239"/>
                    <a:pt x="12" y="245"/>
                  </a:cubicBezTo>
                  <a:cubicBezTo>
                    <a:pt x="12" y="246"/>
                    <a:pt x="10" y="245"/>
                    <a:pt x="10" y="247"/>
                  </a:cubicBezTo>
                  <a:cubicBezTo>
                    <a:pt x="11" y="249"/>
                    <a:pt x="12" y="252"/>
                    <a:pt x="12" y="254"/>
                  </a:cubicBezTo>
                  <a:cubicBezTo>
                    <a:pt x="13" y="256"/>
                    <a:pt x="15" y="260"/>
                    <a:pt x="17" y="264"/>
                  </a:cubicBezTo>
                  <a:cubicBezTo>
                    <a:pt x="20" y="269"/>
                    <a:pt x="23" y="276"/>
                    <a:pt x="24" y="281"/>
                  </a:cubicBezTo>
                  <a:cubicBezTo>
                    <a:pt x="24" y="279"/>
                    <a:pt x="24" y="277"/>
                    <a:pt x="26" y="281"/>
                  </a:cubicBezTo>
                  <a:cubicBezTo>
                    <a:pt x="30" y="289"/>
                    <a:pt x="33" y="303"/>
                    <a:pt x="39" y="308"/>
                  </a:cubicBezTo>
                  <a:cubicBezTo>
                    <a:pt x="40" y="309"/>
                    <a:pt x="40" y="310"/>
                    <a:pt x="40" y="310"/>
                  </a:cubicBezTo>
                  <a:cubicBezTo>
                    <a:pt x="41" y="312"/>
                    <a:pt x="44" y="317"/>
                    <a:pt x="47" y="321"/>
                  </a:cubicBezTo>
                  <a:cubicBezTo>
                    <a:pt x="50" y="325"/>
                    <a:pt x="53" y="328"/>
                    <a:pt x="54" y="329"/>
                  </a:cubicBezTo>
                  <a:cubicBezTo>
                    <a:pt x="54" y="331"/>
                    <a:pt x="55" y="333"/>
                    <a:pt x="56" y="335"/>
                  </a:cubicBezTo>
                  <a:cubicBezTo>
                    <a:pt x="57" y="336"/>
                    <a:pt x="59" y="338"/>
                    <a:pt x="60" y="340"/>
                  </a:cubicBezTo>
                  <a:cubicBezTo>
                    <a:pt x="65" y="346"/>
                    <a:pt x="71" y="352"/>
                    <a:pt x="72" y="351"/>
                  </a:cubicBezTo>
                  <a:cubicBezTo>
                    <a:pt x="76" y="357"/>
                    <a:pt x="72" y="352"/>
                    <a:pt x="64" y="346"/>
                  </a:cubicBezTo>
                  <a:cubicBezTo>
                    <a:pt x="64" y="346"/>
                    <a:pt x="64" y="346"/>
                    <a:pt x="64" y="346"/>
                  </a:cubicBezTo>
                  <a:cubicBezTo>
                    <a:pt x="65" y="347"/>
                    <a:pt x="65" y="347"/>
                    <a:pt x="66" y="348"/>
                  </a:cubicBezTo>
                  <a:cubicBezTo>
                    <a:pt x="71" y="354"/>
                    <a:pt x="76" y="358"/>
                    <a:pt x="77" y="361"/>
                  </a:cubicBezTo>
                  <a:cubicBezTo>
                    <a:pt x="78" y="362"/>
                    <a:pt x="80" y="363"/>
                    <a:pt x="81" y="364"/>
                  </a:cubicBezTo>
                  <a:cubicBezTo>
                    <a:pt x="82" y="366"/>
                    <a:pt x="80" y="365"/>
                    <a:pt x="81" y="367"/>
                  </a:cubicBezTo>
                  <a:cubicBezTo>
                    <a:pt x="81" y="367"/>
                    <a:pt x="82" y="368"/>
                    <a:pt x="83" y="369"/>
                  </a:cubicBezTo>
                  <a:cubicBezTo>
                    <a:pt x="85" y="371"/>
                    <a:pt x="85" y="371"/>
                    <a:pt x="85" y="371"/>
                  </a:cubicBezTo>
                  <a:cubicBezTo>
                    <a:pt x="85" y="371"/>
                    <a:pt x="85" y="371"/>
                    <a:pt x="85" y="371"/>
                  </a:cubicBezTo>
                  <a:cubicBezTo>
                    <a:pt x="97" y="382"/>
                    <a:pt x="85" y="367"/>
                    <a:pt x="92" y="373"/>
                  </a:cubicBezTo>
                  <a:cubicBezTo>
                    <a:pt x="94" y="376"/>
                    <a:pt x="95" y="378"/>
                    <a:pt x="96" y="380"/>
                  </a:cubicBezTo>
                  <a:cubicBezTo>
                    <a:pt x="99" y="381"/>
                    <a:pt x="101" y="383"/>
                    <a:pt x="103" y="385"/>
                  </a:cubicBezTo>
                  <a:cubicBezTo>
                    <a:pt x="106" y="387"/>
                    <a:pt x="108" y="388"/>
                    <a:pt x="110" y="390"/>
                  </a:cubicBezTo>
                  <a:cubicBezTo>
                    <a:pt x="112" y="392"/>
                    <a:pt x="113" y="393"/>
                    <a:pt x="115" y="395"/>
                  </a:cubicBezTo>
                  <a:cubicBezTo>
                    <a:pt x="117" y="397"/>
                    <a:pt x="119" y="398"/>
                    <a:pt x="121" y="400"/>
                  </a:cubicBezTo>
                  <a:cubicBezTo>
                    <a:pt x="123" y="401"/>
                    <a:pt x="125" y="401"/>
                    <a:pt x="125" y="402"/>
                  </a:cubicBezTo>
                  <a:cubicBezTo>
                    <a:pt x="125" y="401"/>
                    <a:pt x="125" y="401"/>
                    <a:pt x="125" y="401"/>
                  </a:cubicBezTo>
                  <a:cubicBezTo>
                    <a:pt x="126" y="402"/>
                    <a:pt x="126" y="402"/>
                    <a:pt x="126" y="402"/>
                  </a:cubicBezTo>
                  <a:cubicBezTo>
                    <a:pt x="126" y="401"/>
                    <a:pt x="124" y="399"/>
                    <a:pt x="130" y="403"/>
                  </a:cubicBezTo>
                  <a:cubicBezTo>
                    <a:pt x="128" y="402"/>
                    <a:pt x="127" y="402"/>
                    <a:pt x="126" y="402"/>
                  </a:cubicBezTo>
                  <a:cubicBezTo>
                    <a:pt x="125" y="402"/>
                    <a:pt x="125" y="402"/>
                    <a:pt x="125" y="402"/>
                  </a:cubicBezTo>
                  <a:cubicBezTo>
                    <a:pt x="129" y="405"/>
                    <a:pt x="135" y="408"/>
                    <a:pt x="140" y="410"/>
                  </a:cubicBezTo>
                  <a:cubicBezTo>
                    <a:pt x="145" y="413"/>
                    <a:pt x="149" y="415"/>
                    <a:pt x="153" y="417"/>
                  </a:cubicBezTo>
                  <a:cubicBezTo>
                    <a:pt x="151" y="417"/>
                    <a:pt x="156" y="420"/>
                    <a:pt x="157" y="421"/>
                  </a:cubicBezTo>
                  <a:cubicBezTo>
                    <a:pt x="162" y="423"/>
                    <a:pt x="166" y="425"/>
                    <a:pt x="171" y="427"/>
                  </a:cubicBezTo>
                  <a:cubicBezTo>
                    <a:pt x="165" y="425"/>
                    <a:pt x="165" y="426"/>
                    <a:pt x="163" y="426"/>
                  </a:cubicBezTo>
                  <a:cubicBezTo>
                    <a:pt x="167" y="428"/>
                    <a:pt x="170" y="428"/>
                    <a:pt x="173" y="430"/>
                  </a:cubicBezTo>
                  <a:cubicBezTo>
                    <a:pt x="171" y="429"/>
                    <a:pt x="169" y="429"/>
                    <a:pt x="171" y="430"/>
                  </a:cubicBezTo>
                  <a:cubicBezTo>
                    <a:pt x="178" y="433"/>
                    <a:pt x="178" y="433"/>
                    <a:pt x="178" y="433"/>
                  </a:cubicBezTo>
                  <a:cubicBezTo>
                    <a:pt x="186" y="435"/>
                    <a:pt x="186" y="435"/>
                    <a:pt x="186" y="435"/>
                  </a:cubicBezTo>
                  <a:cubicBezTo>
                    <a:pt x="185" y="434"/>
                    <a:pt x="184" y="434"/>
                    <a:pt x="182" y="433"/>
                  </a:cubicBezTo>
                  <a:cubicBezTo>
                    <a:pt x="186" y="434"/>
                    <a:pt x="194" y="437"/>
                    <a:pt x="199" y="440"/>
                  </a:cubicBezTo>
                  <a:cubicBezTo>
                    <a:pt x="199" y="440"/>
                    <a:pt x="197" y="440"/>
                    <a:pt x="196" y="440"/>
                  </a:cubicBezTo>
                  <a:cubicBezTo>
                    <a:pt x="192" y="437"/>
                    <a:pt x="189" y="437"/>
                    <a:pt x="187" y="437"/>
                  </a:cubicBezTo>
                  <a:cubicBezTo>
                    <a:pt x="197" y="441"/>
                    <a:pt x="189" y="438"/>
                    <a:pt x="194" y="441"/>
                  </a:cubicBezTo>
                  <a:cubicBezTo>
                    <a:pt x="201" y="443"/>
                    <a:pt x="205" y="443"/>
                    <a:pt x="203" y="441"/>
                  </a:cubicBezTo>
                  <a:cubicBezTo>
                    <a:pt x="207" y="443"/>
                    <a:pt x="210" y="444"/>
                    <a:pt x="213" y="445"/>
                  </a:cubicBezTo>
                  <a:cubicBezTo>
                    <a:pt x="214" y="445"/>
                    <a:pt x="215" y="445"/>
                    <a:pt x="216" y="446"/>
                  </a:cubicBezTo>
                  <a:cubicBezTo>
                    <a:pt x="216" y="445"/>
                    <a:pt x="215" y="445"/>
                    <a:pt x="214" y="445"/>
                  </a:cubicBezTo>
                  <a:cubicBezTo>
                    <a:pt x="210" y="442"/>
                    <a:pt x="217" y="445"/>
                    <a:pt x="207" y="441"/>
                  </a:cubicBezTo>
                  <a:close/>
                  <a:moveTo>
                    <a:pt x="17" y="73"/>
                  </a:moveTo>
                  <a:cubicBezTo>
                    <a:pt x="17" y="75"/>
                    <a:pt x="16" y="77"/>
                    <a:pt x="15" y="80"/>
                  </a:cubicBezTo>
                  <a:cubicBezTo>
                    <a:pt x="16" y="78"/>
                    <a:pt x="16" y="76"/>
                    <a:pt x="17" y="73"/>
                  </a:cubicBezTo>
                  <a:close/>
                  <a:moveTo>
                    <a:pt x="28" y="254"/>
                  </a:moveTo>
                  <a:cubicBezTo>
                    <a:pt x="28" y="255"/>
                    <a:pt x="29" y="257"/>
                    <a:pt x="30" y="258"/>
                  </a:cubicBezTo>
                  <a:cubicBezTo>
                    <a:pt x="31" y="260"/>
                    <a:pt x="31" y="261"/>
                    <a:pt x="31" y="262"/>
                  </a:cubicBezTo>
                  <a:cubicBezTo>
                    <a:pt x="29" y="260"/>
                    <a:pt x="29" y="258"/>
                    <a:pt x="28" y="254"/>
                  </a:cubicBezTo>
                  <a:close/>
                  <a:moveTo>
                    <a:pt x="80" y="360"/>
                  </a:moveTo>
                  <a:cubicBezTo>
                    <a:pt x="82" y="362"/>
                    <a:pt x="85" y="364"/>
                    <a:pt x="87" y="366"/>
                  </a:cubicBezTo>
                  <a:cubicBezTo>
                    <a:pt x="86" y="368"/>
                    <a:pt x="85" y="364"/>
                    <a:pt x="80" y="36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7" name="Freeform 51"/>
            <p:cNvSpPr>
              <a:spLocks/>
            </p:cNvSpPr>
            <p:nvPr/>
          </p:nvSpPr>
          <p:spPr bwMode="auto">
            <a:xfrm>
              <a:off x="3509" y="801"/>
              <a:ext cx="4" cy="11"/>
            </a:xfrm>
            <a:custGeom>
              <a:avLst/>
              <a:gdLst>
                <a:gd name="T0" fmla="*/ 1 w 2"/>
                <a:gd name="T1" fmla="*/ 0 h 5"/>
                <a:gd name="T2" fmla="*/ 2 w 2"/>
                <a:gd name="T3" fmla="*/ 5 h 5"/>
                <a:gd name="T4" fmla="*/ 1 w 2"/>
                <a:gd name="T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5">
                  <a:moveTo>
                    <a:pt x="1" y="0"/>
                  </a:moveTo>
                  <a:cubicBezTo>
                    <a:pt x="0" y="1"/>
                    <a:pt x="1" y="2"/>
                    <a:pt x="2" y="5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8" name="Freeform 52"/>
            <p:cNvSpPr>
              <a:spLocks/>
            </p:cNvSpPr>
            <p:nvPr/>
          </p:nvSpPr>
          <p:spPr bwMode="auto">
            <a:xfrm>
              <a:off x="3528" y="943"/>
              <a:ext cx="4" cy="6"/>
            </a:xfrm>
            <a:custGeom>
              <a:avLst/>
              <a:gdLst>
                <a:gd name="T0" fmla="*/ 0 w 2"/>
                <a:gd name="T1" fmla="*/ 0 h 3"/>
                <a:gd name="T2" fmla="*/ 2 w 2"/>
                <a:gd name="T3" fmla="*/ 3 h 3"/>
                <a:gd name="T4" fmla="*/ 0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1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9" name="Freeform 53"/>
            <p:cNvSpPr>
              <a:spLocks/>
            </p:cNvSpPr>
            <p:nvPr/>
          </p:nvSpPr>
          <p:spPr bwMode="auto">
            <a:xfrm>
              <a:off x="3501" y="898"/>
              <a:ext cx="2" cy="4"/>
            </a:xfrm>
            <a:custGeom>
              <a:avLst/>
              <a:gdLst>
                <a:gd name="T0" fmla="*/ 1 w 1"/>
                <a:gd name="T1" fmla="*/ 1 h 2"/>
                <a:gd name="T2" fmla="*/ 0 w 1"/>
                <a:gd name="T3" fmla="*/ 0 h 2"/>
                <a:gd name="T4" fmla="*/ 1 w 1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2"/>
                    <a:pt x="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0" name="Freeform 54"/>
            <p:cNvSpPr>
              <a:spLocks/>
            </p:cNvSpPr>
            <p:nvPr/>
          </p:nvSpPr>
          <p:spPr bwMode="auto">
            <a:xfrm>
              <a:off x="3493" y="939"/>
              <a:ext cx="4" cy="6"/>
            </a:xfrm>
            <a:custGeom>
              <a:avLst/>
              <a:gdLst>
                <a:gd name="T0" fmla="*/ 0 w 2"/>
                <a:gd name="T1" fmla="*/ 1 h 3"/>
                <a:gd name="T2" fmla="*/ 2 w 2"/>
                <a:gd name="T3" fmla="*/ 3 h 3"/>
                <a:gd name="T4" fmla="*/ 0 w 2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0" y="1"/>
                  </a:moveTo>
                  <a:cubicBezTo>
                    <a:pt x="1" y="2"/>
                    <a:pt x="2" y="3"/>
                    <a:pt x="2" y="3"/>
                  </a:cubicBezTo>
                  <a:cubicBezTo>
                    <a:pt x="1" y="1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1" name="Freeform 55"/>
            <p:cNvSpPr>
              <a:spLocks noEditPoints="1"/>
            </p:cNvSpPr>
            <p:nvPr/>
          </p:nvSpPr>
          <p:spPr bwMode="auto">
            <a:xfrm>
              <a:off x="3415" y="317"/>
              <a:ext cx="466" cy="934"/>
            </a:xfrm>
            <a:custGeom>
              <a:avLst/>
              <a:gdLst>
                <a:gd name="T0" fmla="*/ 155 w 227"/>
                <a:gd name="T1" fmla="*/ 414 h 455"/>
                <a:gd name="T2" fmla="*/ 126 w 227"/>
                <a:gd name="T3" fmla="*/ 391 h 455"/>
                <a:gd name="T4" fmla="*/ 110 w 227"/>
                <a:gd name="T5" fmla="*/ 376 h 455"/>
                <a:gd name="T6" fmla="*/ 102 w 227"/>
                <a:gd name="T7" fmla="*/ 367 h 455"/>
                <a:gd name="T8" fmla="*/ 93 w 227"/>
                <a:gd name="T9" fmla="*/ 357 h 455"/>
                <a:gd name="T10" fmla="*/ 85 w 227"/>
                <a:gd name="T11" fmla="*/ 346 h 455"/>
                <a:gd name="T12" fmla="*/ 74 w 227"/>
                <a:gd name="T13" fmla="*/ 332 h 455"/>
                <a:gd name="T14" fmla="*/ 69 w 227"/>
                <a:gd name="T15" fmla="*/ 326 h 455"/>
                <a:gd name="T16" fmla="*/ 49 w 227"/>
                <a:gd name="T17" fmla="*/ 297 h 455"/>
                <a:gd name="T18" fmla="*/ 42 w 227"/>
                <a:gd name="T19" fmla="*/ 283 h 455"/>
                <a:gd name="T20" fmla="*/ 33 w 227"/>
                <a:gd name="T21" fmla="*/ 268 h 455"/>
                <a:gd name="T22" fmla="*/ 36 w 227"/>
                <a:gd name="T23" fmla="*/ 268 h 455"/>
                <a:gd name="T24" fmla="*/ 33 w 227"/>
                <a:gd name="T25" fmla="*/ 254 h 455"/>
                <a:gd name="T26" fmla="*/ 30 w 227"/>
                <a:gd name="T27" fmla="*/ 240 h 455"/>
                <a:gd name="T28" fmla="*/ 24 w 227"/>
                <a:gd name="T29" fmla="*/ 239 h 455"/>
                <a:gd name="T30" fmla="*/ 19 w 227"/>
                <a:gd name="T31" fmla="*/ 219 h 455"/>
                <a:gd name="T32" fmla="*/ 15 w 227"/>
                <a:gd name="T33" fmla="*/ 195 h 455"/>
                <a:gd name="T34" fmla="*/ 13 w 227"/>
                <a:gd name="T35" fmla="*/ 172 h 455"/>
                <a:gd name="T36" fmla="*/ 9 w 227"/>
                <a:gd name="T37" fmla="*/ 157 h 455"/>
                <a:gd name="T38" fmla="*/ 12 w 227"/>
                <a:gd name="T39" fmla="*/ 130 h 455"/>
                <a:gd name="T40" fmla="*/ 11 w 227"/>
                <a:gd name="T41" fmla="*/ 86 h 455"/>
                <a:gd name="T42" fmla="*/ 11 w 227"/>
                <a:gd name="T43" fmla="*/ 81 h 455"/>
                <a:gd name="T44" fmla="*/ 11 w 227"/>
                <a:gd name="T45" fmla="*/ 85 h 455"/>
                <a:gd name="T46" fmla="*/ 15 w 227"/>
                <a:gd name="T47" fmla="*/ 88 h 455"/>
                <a:gd name="T48" fmla="*/ 17 w 227"/>
                <a:gd name="T49" fmla="*/ 80 h 455"/>
                <a:gd name="T50" fmla="*/ 24 w 227"/>
                <a:gd name="T51" fmla="*/ 46 h 455"/>
                <a:gd name="T52" fmla="*/ 34 w 227"/>
                <a:gd name="T53" fmla="*/ 26 h 455"/>
                <a:gd name="T54" fmla="*/ 28 w 227"/>
                <a:gd name="T55" fmla="*/ 47 h 455"/>
                <a:gd name="T56" fmla="*/ 38 w 227"/>
                <a:gd name="T57" fmla="*/ 16 h 455"/>
                <a:gd name="T58" fmla="*/ 46 w 227"/>
                <a:gd name="T59" fmla="*/ 0 h 455"/>
                <a:gd name="T60" fmla="*/ 24 w 227"/>
                <a:gd name="T61" fmla="*/ 24 h 455"/>
                <a:gd name="T62" fmla="*/ 13 w 227"/>
                <a:gd name="T63" fmla="*/ 47 h 455"/>
                <a:gd name="T64" fmla="*/ 8 w 227"/>
                <a:gd name="T65" fmla="*/ 63 h 455"/>
                <a:gd name="T66" fmla="*/ 7 w 227"/>
                <a:gd name="T67" fmla="*/ 72 h 455"/>
                <a:gd name="T68" fmla="*/ 7 w 227"/>
                <a:gd name="T69" fmla="*/ 90 h 455"/>
                <a:gd name="T70" fmla="*/ 2 w 227"/>
                <a:gd name="T71" fmla="*/ 117 h 455"/>
                <a:gd name="T72" fmla="*/ 1 w 227"/>
                <a:gd name="T73" fmla="*/ 143 h 455"/>
                <a:gd name="T74" fmla="*/ 2 w 227"/>
                <a:gd name="T75" fmla="*/ 173 h 455"/>
                <a:gd name="T76" fmla="*/ 6 w 227"/>
                <a:gd name="T77" fmla="*/ 196 h 455"/>
                <a:gd name="T78" fmla="*/ 8 w 227"/>
                <a:gd name="T79" fmla="*/ 220 h 455"/>
                <a:gd name="T80" fmla="*/ 13 w 227"/>
                <a:gd name="T81" fmla="*/ 241 h 455"/>
                <a:gd name="T82" fmla="*/ 25 w 227"/>
                <a:gd name="T83" fmla="*/ 277 h 455"/>
                <a:gd name="T84" fmla="*/ 40 w 227"/>
                <a:gd name="T85" fmla="*/ 306 h 455"/>
                <a:gd name="T86" fmla="*/ 58 w 227"/>
                <a:gd name="T87" fmla="*/ 334 h 455"/>
                <a:gd name="T88" fmla="*/ 83 w 227"/>
                <a:gd name="T89" fmla="*/ 365 h 455"/>
                <a:gd name="T90" fmla="*/ 99 w 227"/>
                <a:gd name="T91" fmla="*/ 381 h 455"/>
                <a:gd name="T92" fmla="*/ 120 w 227"/>
                <a:gd name="T93" fmla="*/ 399 h 455"/>
                <a:gd name="T94" fmla="*/ 172 w 227"/>
                <a:gd name="T95" fmla="*/ 433 h 455"/>
                <a:gd name="T96" fmla="*/ 222 w 227"/>
                <a:gd name="T97" fmla="*/ 453 h 455"/>
                <a:gd name="T98" fmla="*/ 191 w 227"/>
                <a:gd name="T99" fmla="*/ 437 h 455"/>
                <a:gd name="T100" fmla="*/ 18 w 227"/>
                <a:gd name="T101" fmla="*/ 69 h 455"/>
                <a:gd name="T102" fmla="*/ 32 w 227"/>
                <a:gd name="T103" fmla="*/ 258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27" h="455">
                  <a:moveTo>
                    <a:pt x="191" y="437"/>
                  </a:moveTo>
                  <a:cubicBezTo>
                    <a:pt x="192" y="437"/>
                    <a:pt x="192" y="437"/>
                    <a:pt x="193" y="437"/>
                  </a:cubicBezTo>
                  <a:cubicBezTo>
                    <a:pt x="176" y="430"/>
                    <a:pt x="159" y="415"/>
                    <a:pt x="155" y="414"/>
                  </a:cubicBezTo>
                  <a:cubicBezTo>
                    <a:pt x="155" y="411"/>
                    <a:pt x="155" y="411"/>
                    <a:pt x="155" y="411"/>
                  </a:cubicBezTo>
                  <a:cubicBezTo>
                    <a:pt x="148" y="408"/>
                    <a:pt x="144" y="406"/>
                    <a:pt x="140" y="403"/>
                  </a:cubicBezTo>
                  <a:cubicBezTo>
                    <a:pt x="137" y="400"/>
                    <a:pt x="133" y="397"/>
                    <a:pt x="126" y="391"/>
                  </a:cubicBezTo>
                  <a:cubicBezTo>
                    <a:pt x="127" y="391"/>
                    <a:pt x="129" y="392"/>
                    <a:pt x="127" y="390"/>
                  </a:cubicBezTo>
                  <a:cubicBezTo>
                    <a:pt x="125" y="389"/>
                    <a:pt x="123" y="387"/>
                    <a:pt x="120" y="385"/>
                  </a:cubicBezTo>
                  <a:cubicBezTo>
                    <a:pt x="118" y="383"/>
                    <a:pt x="114" y="381"/>
                    <a:pt x="110" y="376"/>
                  </a:cubicBezTo>
                  <a:cubicBezTo>
                    <a:pt x="111" y="376"/>
                    <a:pt x="111" y="376"/>
                    <a:pt x="111" y="376"/>
                  </a:cubicBezTo>
                  <a:cubicBezTo>
                    <a:pt x="106" y="371"/>
                    <a:pt x="106" y="371"/>
                    <a:pt x="106" y="371"/>
                  </a:cubicBezTo>
                  <a:cubicBezTo>
                    <a:pt x="103" y="369"/>
                    <a:pt x="102" y="367"/>
                    <a:pt x="102" y="367"/>
                  </a:cubicBezTo>
                  <a:cubicBezTo>
                    <a:pt x="100" y="365"/>
                    <a:pt x="99" y="363"/>
                    <a:pt x="97" y="362"/>
                  </a:cubicBezTo>
                  <a:cubicBezTo>
                    <a:pt x="98" y="362"/>
                    <a:pt x="98" y="361"/>
                    <a:pt x="98" y="361"/>
                  </a:cubicBezTo>
                  <a:cubicBezTo>
                    <a:pt x="96" y="360"/>
                    <a:pt x="94" y="358"/>
                    <a:pt x="93" y="357"/>
                  </a:cubicBezTo>
                  <a:cubicBezTo>
                    <a:pt x="89" y="354"/>
                    <a:pt x="86" y="350"/>
                    <a:pt x="83" y="346"/>
                  </a:cubicBezTo>
                  <a:cubicBezTo>
                    <a:pt x="86" y="348"/>
                    <a:pt x="87" y="350"/>
                    <a:pt x="90" y="353"/>
                  </a:cubicBezTo>
                  <a:cubicBezTo>
                    <a:pt x="85" y="346"/>
                    <a:pt x="85" y="346"/>
                    <a:pt x="85" y="346"/>
                  </a:cubicBezTo>
                  <a:cubicBezTo>
                    <a:pt x="83" y="343"/>
                    <a:pt x="81" y="340"/>
                    <a:pt x="79" y="338"/>
                  </a:cubicBezTo>
                  <a:cubicBezTo>
                    <a:pt x="78" y="337"/>
                    <a:pt x="78" y="336"/>
                    <a:pt x="77" y="335"/>
                  </a:cubicBezTo>
                  <a:cubicBezTo>
                    <a:pt x="76" y="334"/>
                    <a:pt x="75" y="333"/>
                    <a:pt x="74" y="332"/>
                  </a:cubicBezTo>
                  <a:cubicBezTo>
                    <a:pt x="72" y="330"/>
                    <a:pt x="71" y="328"/>
                    <a:pt x="70" y="329"/>
                  </a:cubicBezTo>
                  <a:cubicBezTo>
                    <a:pt x="67" y="324"/>
                    <a:pt x="67" y="324"/>
                    <a:pt x="67" y="324"/>
                  </a:cubicBezTo>
                  <a:cubicBezTo>
                    <a:pt x="68" y="325"/>
                    <a:pt x="69" y="325"/>
                    <a:pt x="69" y="326"/>
                  </a:cubicBezTo>
                  <a:cubicBezTo>
                    <a:pt x="65" y="317"/>
                    <a:pt x="63" y="322"/>
                    <a:pt x="56" y="310"/>
                  </a:cubicBezTo>
                  <a:cubicBezTo>
                    <a:pt x="54" y="306"/>
                    <a:pt x="53" y="303"/>
                    <a:pt x="55" y="305"/>
                  </a:cubicBezTo>
                  <a:cubicBezTo>
                    <a:pt x="49" y="297"/>
                    <a:pt x="49" y="297"/>
                    <a:pt x="49" y="297"/>
                  </a:cubicBezTo>
                  <a:cubicBezTo>
                    <a:pt x="47" y="294"/>
                    <a:pt x="48" y="295"/>
                    <a:pt x="50" y="297"/>
                  </a:cubicBezTo>
                  <a:cubicBezTo>
                    <a:pt x="47" y="293"/>
                    <a:pt x="45" y="288"/>
                    <a:pt x="42" y="283"/>
                  </a:cubicBezTo>
                  <a:cubicBezTo>
                    <a:pt x="42" y="283"/>
                    <a:pt x="42" y="283"/>
                    <a:pt x="42" y="283"/>
                  </a:cubicBezTo>
                  <a:cubicBezTo>
                    <a:pt x="41" y="282"/>
                    <a:pt x="38" y="277"/>
                    <a:pt x="36" y="275"/>
                  </a:cubicBezTo>
                  <a:cubicBezTo>
                    <a:pt x="35" y="271"/>
                    <a:pt x="37" y="277"/>
                    <a:pt x="37" y="276"/>
                  </a:cubicBezTo>
                  <a:cubicBezTo>
                    <a:pt x="36" y="273"/>
                    <a:pt x="34" y="271"/>
                    <a:pt x="33" y="268"/>
                  </a:cubicBezTo>
                  <a:cubicBezTo>
                    <a:pt x="33" y="266"/>
                    <a:pt x="34" y="267"/>
                    <a:pt x="35" y="269"/>
                  </a:cubicBezTo>
                  <a:cubicBezTo>
                    <a:pt x="36" y="271"/>
                    <a:pt x="38" y="274"/>
                    <a:pt x="39" y="276"/>
                  </a:cubicBezTo>
                  <a:cubicBezTo>
                    <a:pt x="39" y="272"/>
                    <a:pt x="38" y="270"/>
                    <a:pt x="36" y="268"/>
                  </a:cubicBezTo>
                  <a:cubicBezTo>
                    <a:pt x="35" y="265"/>
                    <a:pt x="33" y="262"/>
                    <a:pt x="31" y="253"/>
                  </a:cubicBezTo>
                  <a:cubicBezTo>
                    <a:pt x="32" y="255"/>
                    <a:pt x="33" y="258"/>
                    <a:pt x="34" y="260"/>
                  </a:cubicBezTo>
                  <a:cubicBezTo>
                    <a:pt x="34" y="258"/>
                    <a:pt x="34" y="256"/>
                    <a:pt x="33" y="254"/>
                  </a:cubicBezTo>
                  <a:cubicBezTo>
                    <a:pt x="32" y="252"/>
                    <a:pt x="32" y="251"/>
                    <a:pt x="32" y="250"/>
                  </a:cubicBezTo>
                  <a:cubicBezTo>
                    <a:pt x="31" y="248"/>
                    <a:pt x="31" y="247"/>
                    <a:pt x="31" y="247"/>
                  </a:cubicBezTo>
                  <a:cubicBezTo>
                    <a:pt x="31" y="245"/>
                    <a:pt x="30" y="242"/>
                    <a:pt x="30" y="240"/>
                  </a:cubicBezTo>
                  <a:cubicBezTo>
                    <a:pt x="30" y="240"/>
                    <a:pt x="30" y="240"/>
                    <a:pt x="30" y="240"/>
                  </a:cubicBezTo>
                  <a:cubicBezTo>
                    <a:pt x="30" y="243"/>
                    <a:pt x="32" y="258"/>
                    <a:pt x="28" y="250"/>
                  </a:cubicBezTo>
                  <a:cubicBezTo>
                    <a:pt x="28" y="247"/>
                    <a:pt x="27" y="244"/>
                    <a:pt x="24" y="239"/>
                  </a:cubicBezTo>
                  <a:cubicBezTo>
                    <a:pt x="26" y="239"/>
                    <a:pt x="24" y="234"/>
                    <a:pt x="22" y="228"/>
                  </a:cubicBezTo>
                  <a:cubicBezTo>
                    <a:pt x="24" y="228"/>
                    <a:pt x="24" y="228"/>
                    <a:pt x="24" y="228"/>
                  </a:cubicBezTo>
                  <a:cubicBezTo>
                    <a:pt x="22" y="222"/>
                    <a:pt x="21" y="222"/>
                    <a:pt x="19" y="219"/>
                  </a:cubicBezTo>
                  <a:cubicBezTo>
                    <a:pt x="18" y="211"/>
                    <a:pt x="19" y="210"/>
                    <a:pt x="20" y="208"/>
                  </a:cubicBezTo>
                  <a:cubicBezTo>
                    <a:pt x="18" y="196"/>
                    <a:pt x="19" y="216"/>
                    <a:pt x="16" y="202"/>
                  </a:cubicBezTo>
                  <a:cubicBezTo>
                    <a:pt x="16" y="200"/>
                    <a:pt x="16" y="198"/>
                    <a:pt x="15" y="195"/>
                  </a:cubicBezTo>
                  <a:cubicBezTo>
                    <a:pt x="15" y="193"/>
                    <a:pt x="15" y="191"/>
                    <a:pt x="14" y="189"/>
                  </a:cubicBezTo>
                  <a:cubicBezTo>
                    <a:pt x="13" y="184"/>
                    <a:pt x="12" y="180"/>
                    <a:pt x="11" y="174"/>
                  </a:cubicBezTo>
                  <a:cubicBezTo>
                    <a:pt x="11" y="167"/>
                    <a:pt x="13" y="175"/>
                    <a:pt x="13" y="172"/>
                  </a:cubicBezTo>
                  <a:cubicBezTo>
                    <a:pt x="11" y="166"/>
                    <a:pt x="11" y="166"/>
                    <a:pt x="11" y="166"/>
                  </a:cubicBezTo>
                  <a:cubicBezTo>
                    <a:pt x="11" y="165"/>
                    <a:pt x="11" y="165"/>
                    <a:pt x="12" y="165"/>
                  </a:cubicBezTo>
                  <a:cubicBezTo>
                    <a:pt x="11" y="160"/>
                    <a:pt x="10" y="165"/>
                    <a:pt x="9" y="157"/>
                  </a:cubicBezTo>
                  <a:cubicBezTo>
                    <a:pt x="8" y="156"/>
                    <a:pt x="8" y="151"/>
                    <a:pt x="9" y="146"/>
                  </a:cubicBezTo>
                  <a:cubicBezTo>
                    <a:pt x="10" y="141"/>
                    <a:pt x="11" y="135"/>
                    <a:pt x="10" y="129"/>
                  </a:cubicBezTo>
                  <a:cubicBezTo>
                    <a:pt x="11" y="127"/>
                    <a:pt x="11" y="131"/>
                    <a:pt x="12" y="130"/>
                  </a:cubicBezTo>
                  <a:cubicBezTo>
                    <a:pt x="11" y="116"/>
                    <a:pt x="11" y="118"/>
                    <a:pt x="11" y="106"/>
                  </a:cubicBezTo>
                  <a:cubicBezTo>
                    <a:pt x="12" y="103"/>
                    <a:pt x="12" y="100"/>
                    <a:pt x="14" y="97"/>
                  </a:cubicBezTo>
                  <a:cubicBezTo>
                    <a:pt x="11" y="104"/>
                    <a:pt x="11" y="94"/>
                    <a:pt x="11" y="86"/>
                  </a:cubicBezTo>
                  <a:cubicBezTo>
                    <a:pt x="10" y="88"/>
                    <a:pt x="9" y="90"/>
                    <a:pt x="8" y="92"/>
                  </a:cubicBezTo>
                  <a:cubicBezTo>
                    <a:pt x="9" y="87"/>
                    <a:pt x="9" y="83"/>
                    <a:pt x="10" y="79"/>
                  </a:cubicBezTo>
                  <a:cubicBezTo>
                    <a:pt x="10" y="77"/>
                    <a:pt x="11" y="79"/>
                    <a:pt x="11" y="81"/>
                  </a:cubicBezTo>
                  <a:cubicBezTo>
                    <a:pt x="11" y="80"/>
                    <a:pt x="11" y="79"/>
                    <a:pt x="11" y="78"/>
                  </a:cubicBezTo>
                  <a:cubicBezTo>
                    <a:pt x="13" y="74"/>
                    <a:pt x="13" y="77"/>
                    <a:pt x="14" y="80"/>
                  </a:cubicBezTo>
                  <a:cubicBezTo>
                    <a:pt x="13" y="82"/>
                    <a:pt x="12" y="83"/>
                    <a:pt x="11" y="85"/>
                  </a:cubicBezTo>
                  <a:cubicBezTo>
                    <a:pt x="12" y="88"/>
                    <a:pt x="13" y="91"/>
                    <a:pt x="14" y="91"/>
                  </a:cubicBezTo>
                  <a:cubicBezTo>
                    <a:pt x="14" y="90"/>
                    <a:pt x="14" y="88"/>
                    <a:pt x="14" y="86"/>
                  </a:cubicBezTo>
                  <a:cubicBezTo>
                    <a:pt x="14" y="87"/>
                    <a:pt x="15" y="88"/>
                    <a:pt x="15" y="88"/>
                  </a:cubicBezTo>
                  <a:cubicBezTo>
                    <a:pt x="15" y="87"/>
                    <a:pt x="15" y="86"/>
                    <a:pt x="15" y="84"/>
                  </a:cubicBezTo>
                  <a:cubicBezTo>
                    <a:pt x="18" y="81"/>
                    <a:pt x="18" y="81"/>
                    <a:pt x="18" y="81"/>
                  </a:cubicBezTo>
                  <a:cubicBezTo>
                    <a:pt x="17" y="80"/>
                    <a:pt x="17" y="80"/>
                    <a:pt x="17" y="80"/>
                  </a:cubicBezTo>
                  <a:cubicBezTo>
                    <a:pt x="19" y="75"/>
                    <a:pt x="20" y="69"/>
                    <a:pt x="22" y="64"/>
                  </a:cubicBezTo>
                  <a:cubicBezTo>
                    <a:pt x="23" y="61"/>
                    <a:pt x="23" y="58"/>
                    <a:pt x="23" y="55"/>
                  </a:cubicBezTo>
                  <a:cubicBezTo>
                    <a:pt x="24" y="52"/>
                    <a:pt x="24" y="49"/>
                    <a:pt x="24" y="46"/>
                  </a:cubicBezTo>
                  <a:cubicBezTo>
                    <a:pt x="25" y="42"/>
                    <a:pt x="26" y="39"/>
                    <a:pt x="27" y="35"/>
                  </a:cubicBezTo>
                  <a:cubicBezTo>
                    <a:pt x="28" y="31"/>
                    <a:pt x="29" y="27"/>
                    <a:pt x="31" y="23"/>
                  </a:cubicBezTo>
                  <a:cubicBezTo>
                    <a:pt x="30" y="28"/>
                    <a:pt x="33" y="25"/>
                    <a:pt x="34" y="26"/>
                  </a:cubicBezTo>
                  <a:cubicBezTo>
                    <a:pt x="32" y="28"/>
                    <a:pt x="31" y="31"/>
                    <a:pt x="30" y="35"/>
                  </a:cubicBezTo>
                  <a:cubicBezTo>
                    <a:pt x="29" y="39"/>
                    <a:pt x="27" y="44"/>
                    <a:pt x="26" y="49"/>
                  </a:cubicBezTo>
                  <a:cubicBezTo>
                    <a:pt x="28" y="44"/>
                    <a:pt x="28" y="45"/>
                    <a:pt x="28" y="47"/>
                  </a:cubicBezTo>
                  <a:cubicBezTo>
                    <a:pt x="29" y="41"/>
                    <a:pt x="31" y="35"/>
                    <a:pt x="32" y="30"/>
                  </a:cubicBezTo>
                  <a:cubicBezTo>
                    <a:pt x="34" y="31"/>
                    <a:pt x="35" y="27"/>
                    <a:pt x="37" y="23"/>
                  </a:cubicBezTo>
                  <a:cubicBezTo>
                    <a:pt x="35" y="24"/>
                    <a:pt x="36" y="20"/>
                    <a:pt x="38" y="16"/>
                  </a:cubicBezTo>
                  <a:cubicBezTo>
                    <a:pt x="40" y="12"/>
                    <a:pt x="43" y="6"/>
                    <a:pt x="44" y="3"/>
                  </a:cubicBezTo>
                  <a:cubicBezTo>
                    <a:pt x="45" y="3"/>
                    <a:pt x="45" y="5"/>
                    <a:pt x="41" y="13"/>
                  </a:cubicBezTo>
                  <a:cubicBezTo>
                    <a:pt x="45" y="8"/>
                    <a:pt x="45" y="4"/>
                    <a:pt x="4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2" y="7"/>
                    <a:pt x="28" y="14"/>
                    <a:pt x="25" y="20"/>
                  </a:cubicBezTo>
                  <a:cubicBezTo>
                    <a:pt x="28" y="18"/>
                    <a:pt x="26" y="21"/>
                    <a:pt x="24" y="24"/>
                  </a:cubicBezTo>
                  <a:cubicBezTo>
                    <a:pt x="22" y="27"/>
                    <a:pt x="20" y="31"/>
                    <a:pt x="21" y="32"/>
                  </a:cubicBezTo>
                  <a:cubicBezTo>
                    <a:pt x="20" y="33"/>
                    <a:pt x="18" y="36"/>
                    <a:pt x="19" y="32"/>
                  </a:cubicBezTo>
                  <a:cubicBezTo>
                    <a:pt x="17" y="38"/>
                    <a:pt x="15" y="43"/>
                    <a:pt x="13" y="47"/>
                  </a:cubicBezTo>
                  <a:cubicBezTo>
                    <a:pt x="12" y="51"/>
                    <a:pt x="11" y="55"/>
                    <a:pt x="11" y="60"/>
                  </a:cubicBezTo>
                  <a:cubicBezTo>
                    <a:pt x="10" y="61"/>
                    <a:pt x="10" y="57"/>
                    <a:pt x="9" y="58"/>
                  </a:cubicBezTo>
                  <a:cubicBezTo>
                    <a:pt x="9" y="59"/>
                    <a:pt x="9" y="62"/>
                    <a:pt x="8" y="63"/>
                  </a:cubicBezTo>
                  <a:cubicBezTo>
                    <a:pt x="7" y="65"/>
                    <a:pt x="8" y="61"/>
                    <a:pt x="8" y="59"/>
                  </a:cubicBezTo>
                  <a:cubicBezTo>
                    <a:pt x="7" y="62"/>
                    <a:pt x="7" y="65"/>
                    <a:pt x="7" y="67"/>
                  </a:cubicBezTo>
                  <a:cubicBezTo>
                    <a:pt x="6" y="69"/>
                    <a:pt x="6" y="71"/>
                    <a:pt x="7" y="72"/>
                  </a:cubicBezTo>
                  <a:cubicBezTo>
                    <a:pt x="7" y="74"/>
                    <a:pt x="8" y="75"/>
                    <a:pt x="9" y="76"/>
                  </a:cubicBezTo>
                  <a:cubicBezTo>
                    <a:pt x="8" y="79"/>
                    <a:pt x="7" y="81"/>
                    <a:pt x="7" y="84"/>
                  </a:cubicBezTo>
                  <a:cubicBezTo>
                    <a:pt x="6" y="86"/>
                    <a:pt x="6" y="88"/>
                    <a:pt x="7" y="90"/>
                  </a:cubicBezTo>
                  <a:cubicBezTo>
                    <a:pt x="6" y="93"/>
                    <a:pt x="4" y="96"/>
                    <a:pt x="5" y="88"/>
                  </a:cubicBezTo>
                  <a:cubicBezTo>
                    <a:pt x="5" y="90"/>
                    <a:pt x="3" y="97"/>
                    <a:pt x="2" y="104"/>
                  </a:cubicBezTo>
                  <a:cubicBezTo>
                    <a:pt x="2" y="111"/>
                    <a:pt x="1" y="117"/>
                    <a:pt x="2" y="117"/>
                  </a:cubicBezTo>
                  <a:cubicBezTo>
                    <a:pt x="1" y="118"/>
                    <a:pt x="1" y="123"/>
                    <a:pt x="1" y="125"/>
                  </a:cubicBezTo>
                  <a:cubicBezTo>
                    <a:pt x="0" y="135"/>
                    <a:pt x="1" y="136"/>
                    <a:pt x="0" y="146"/>
                  </a:cubicBezTo>
                  <a:cubicBezTo>
                    <a:pt x="1" y="143"/>
                    <a:pt x="1" y="143"/>
                    <a:pt x="1" y="143"/>
                  </a:cubicBezTo>
                  <a:cubicBezTo>
                    <a:pt x="3" y="147"/>
                    <a:pt x="1" y="152"/>
                    <a:pt x="2" y="160"/>
                  </a:cubicBezTo>
                  <a:cubicBezTo>
                    <a:pt x="2" y="160"/>
                    <a:pt x="2" y="160"/>
                    <a:pt x="2" y="160"/>
                  </a:cubicBezTo>
                  <a:cubicBezTo>
                    <a:pt x="1" y="169"/>
                    <a:pt x="2" y="171"/>
                    <a:pt x="2" y="173"/>
                  </a:cubicBezTo>
                  <a:cubicBezTo>
                    <a:pt x="2" y="175"/>
                    <a:pt x="2" y="177"/>
                    <a:pt x="3" y="187"/>
                  </a:cubicBezTo>
                  <a:cubicBezTo>
                    <a:pt x="4" y="186"/>
                    <a:pt x="4" y="186"/>
                    <a:pt x="4" y="186"/>
                  </a:cubicBezTo>
                  <a:cubicBezTo>
                    <a:pt x="6" y="186"/>
                    <a:pt x="6" y="190"/>
                    <a:pt x="6" y="196"/>
                  </a:cubicBezTo>
                  <a:cubicBezTo>
                    <a:pt x="6" y="201"/>
                    <a:pt x="6" y="207"/>
                    <a:pt x="8" y="213"/>
                  </a:cubicBezTo>
                  <a:cubicBezTo>
                    <a:pt x="8" y="209"/>
                    <a:pt x="8" y="209"/>
                    <a:pt x="8" y="209"/>
                  </a:cubicBezTo>
                  <a:cubicBezTo>
                    <a:pt x="9" y="211"/>
                    <a:pt x="9" y="216"/>
                    <a:pt x="8" y="220"/>
                  </a:cubicBezTo>
                  <a:cubicBezTo>
                    <a:pt x="8" y="224"/>
                    <a:pt x="7" y="229"/>
                    <a:pt x="8" y="232"/>
                  </a:cubicBezTo>
                  <a:cubicBezTo>
                    <a:pt x="8" y="233"/>
                    <a:pt x="7" y="230"/>
                    <a:pt x="7" y="228"/>
                  </a:cubicBezTo>
                  <a:cubicBezTo>
                    <a:pt x="9" y="244"/>
                    <a:pt x="9" y="230"/>
                    <a:pt x="13" y="241"/>
                  </a:cubicBezTo>
                  <a:cubicBezTo>
                    <a:pt x="12" y="243"/>
                    <a:pt x="9" y="239"/>
                    <a:pt x="11" y="246"/>
                  </a:cubicBezTo>
                  <a:cubicBezTo>
                    <a:pt x="12" y="248"/>
                    <a:pt x="14" y="254"/>
                    <a:pt x="17" y="260"/>
                  </a:cubicBezTo>
                  <a:cubicBezTo>
                    <a:pt x="20" y="265"/>
                    <a:pt x="23" y="272"/>
                    <a:pt x="25" y="277"/>
                  </a:cubicBezTo>
                  <a:cubicBezTo>
                    <a:pt x="24" y="275"/>
                    <a:pt x="24" y="273"/>
                    <a:pt x="27" y="277"/>
                  </a:cubicBezTo>
                  <a:cubicBezTo>
                    <a:pt x="30" y="285"/>
                    <a:pt x="34" y="299"/>
                    <a:pt x="40" y="304"/>
                  </a:cubicBezTo>
                  <a:cubicBezTo>
                    <a:pt x="40" y="305"/>
                    <a:pt x="40" y="306"/>
                    <a:pt x="40" y="306"/>
                  </a:cubicBezTo>
                  <a:cubicBezTo>
                    <a:pt x="42" y="308"/>
                    <a:pt x="44" y="313"/>
                    <a:pt x="47" y="317"/>
                  </a:cubicBezTo>
                  <a:cubicBezTo>
                    <a:pt x="50" y="321"/>
                    <a:pt x="53" y="324"/>
                    <a:pt x="55" y="325"/>
                  </a:cubicBezTo>
                  <a:cubicBezTo>
                    <a:pt x="54" y="327"/>
                    <a:pt x="56" y="330"/>
                    <a:pt x="58" y="334"/>
                  </a:cubicBezTo>
                  <a:cubicBezTo>
                    <a:pt x="60" y="337"/>
                    <a:pt x="63" y="341"/>
                    <a:pt x="66" y="344"/>
                  </a:cubicBezTo>
                  <a:cubicBezTo>
                    <a:pt x="73" y="351"/>
                    <a:pt x="79" y="356"/>
                    <a:pt x="77" y="358"/>
                  </a:cubicBezTo>
                  <a:cubicBezTo>
                    <a:pt x="79" y="360"/>
                    <a:pt x="81" y="363"/>
                    <a:pt x="83" y="365"/>
                  </a:cubicBezTo>
                  <a:cubicBezTo>
                    <a:pt x="90" y="372"/>
                    <a:pt x="90" y="372"/>
                    <a:pt x="90" y="372"/>
                  </a:cubicBezTo>
                  <a:cubicBezTo>
                    <a:pt x="89" y="372"/>
                    <a:pt x="89" y="372"/>
                    <a:pt x="89" y="372"/>
                  </a:cubicBezTo>
                  <a:cubicBezTo>
                    <a:pt x="94" y="377"/>
                    <a:pt x="97" y="379"/>
                    <a:pt x="99" y="381"/>
                  </a:cubicBezTo>
                  <a:cubicBezTo>
                    <a:pt x="102" y="383"/>
                    <a:pt x="104" y="385"/>
                    <a:pt x="106" y="386"/>
                  </a:cubicBezTo>
                  <a:cubicBezTo>
                    <a:pt x="108" y="388"/>
                    <a:pt x="106" y="387"/>
                    <a:pt x="106" y="387"/>
                  </a:cubicBezTo>
                  <a:cubicBezTo>
                    <a:pt x="112" y="393"/>
                    <a:pt x="116" y="396"/>
                    <a:pt x="120" y="399"/>
                  </a:cubicBezTo>
                  <a:cubicBezTo>
                    <a:pt x="124" y="402"/>
                    <a:pt x="127" y="404"/>
                    <a:pt x="134" y="407"/>
                  </a:cubicBezTo>
                  <a:cubicBezTo>
                    <a:pt x="135" y="410"/>
                    <a:pt x="135" y="410"/>
                    <a:pt x="135" y="410"/>
                  </a:cubicBezTo>
                  <a:cubicBezTo>
                    <a:pt x="138" y="411"/>
                    <a:pt x="155" y="426"/>
                    <a:pt x="172" y="433"/>
                  </a:cubicBezTo>
                  <a:cubicBezTo>
                    <a:pt x="172" y="433"/>
                    <a:pt x="171" y="433"/>
                    <a:pt x="170" y="433"/>
                  </a:cubicBezTo>
                  <a:cubicBezTo>
                    <a:pt x="179" y="437"/>
                    <a:pt x="190" y="443"/>
                    <a:pt x="199" y="447"/>
                  </a:cubicBezTo>
                  <a:cubicBezTo>
                    <a:pt x="209" y="452"/>
                    <a:pt x="217" y="455"/>
                    <a:pt x="222" y="453"/>
                  </a:cubicBezTo>
                  <a:cubicBezTo>
                    <a:pt x="223" y="454"/>
                    <a:pt x="225" y="454"/>
                    <a:pt x="227" y="454"/>
                  </a:cubicBezTo>
                  <a:cubicBezTo>
                    <a:pt x="225" y="453"/>
                    <a:pt x="222" y="452"/>
                    <a:pt x="220" y="451"/>
                  </a:cubicBezTo>
                  <a:cubicBezTo>
                    <a:pt x="210" y="447"/>
                    <a:pt x="200" y="441"/>
                    <a:pt x="191" y="437"/>
                  </a:cubicBezTo>
                  <a:close/>
                  <a:moveTo>
                    <a:pt x="18" y="69"/>
                  </a:moveTo>
                  <a:cubicBezTo>
                    <a:pt x="18" y="71"/>
                    <a:pt x="17" y="73"/>
                    <a:pt x="16" y="76"/>
                  </a:cubicBezTo>
                  <a:cubicBezTo>
                    <a:pt x="16" y="74"/>
                    <a:pt x="17" y="72"/>
                    <a:pt x="18" y="69"/>
                  </a:cubicBezTo>
                  <a:close/>
                  <a:moveTo>
                    <a:pt x="28" y="250"/>
                  </a:moveTo>
                  <a:cubicBezTo>
                    <a:pt x="29" y="251"/>
                    <a:pt x="30" y="253"/>
                    <a:pt x="30" y="254"/>
                  </a:cubicBezTo>
                  <a:cubicBezTo>
                    <a:pt x="31" y="256"/>
                    <a:pt x="32" y="257"/>
                    <a:pt x="32" y="258"/>
                  </a:cubicBezTo>
                  <a:cubicBezTo>
                    <a:pt x="29" y="256"/>
                    <a:pt x="29" y="254"/>
                    <a:pt x="28" y="25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2" name="Freeform 56"/>
            <p:cNvSpPr>
              <a:spLocks/>
            </p:cNvSpPr>
            <p:nvPr/>
          </p:nvSpPr>
          <p:spPr bwMode="auto">
            <a:xfrm>
              <a:off x="3479" y="824"/>
              <a:ext cx="4" cy="14"/>
            </a:xfrm>
            <a:custGeom>
              <a:avLst/>
              <a:gdLst>
                <a:gd name="T0" fmla="*/ 1 w 2"/>
                <a:gd name="T1" fmla="*/ 3 h 7"/>
                <a:gd name="T2" fmla="*/ 2 w 2"/>
                <a:gd name="T3" fmla="*/ 7 h 7"/>
                <a:gd name="T4" fmla="*/ 0 w 2"/>
                <a:gd name="T5" fmla="*/ 0 h 7"/>
                <a:gd name="T6" fmla="*/ 1 w 2"/>
                <a:gd name="T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7">
                  <a:moveTo>
                    <a:pt x="1" y="3"/>
                  </a:moveTo>
                  <a:cubicBezTo>
                    <a:pt x="1" y="4"/>
                    <a:pt x="1" y="5"/>
                    <a:pt x="2" y="7"/>
                  </a:cubicBezTo>
                  <a:cubicBezTo>
                    <a:pt x="2" y="5"/>
                    <a:pt x="1" y="2"/>
                    <a:pt x="0" y="0"/>
                  </a:cubicBezTo>
                  <a:cubicBezTo>
                    <a:pt x="0" y="0"/>
                    <a:pt x="0" y="1"/>
                    <a:pt x="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3" name="Freeform 57"/>
            <p:cNvSpPr>
              <a:spLocks/>
            </p:cNvSpPr>
            <p:nvPr/>
          </p:nvSpPr>
          <p:spPr bwMode="auto">
            <a:xfrm>
              <a:off x="3477" y="81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4" name="Freeform 58"/>
            <p:cNvSpPr>
              <a:spLocks/>
            </p:cNvSpPr>
            <p:nvPr/>
          </p:nvSpPr>
          <p:spPr bwMode="auto">
            <a:xfrm>
              <a:off x="3468" y="793"/>
              <a:ext cx="2" cy="11"/>
            </a:xfrm>
            <a:custGeom>
              <a:avLst/>
              <a:gdLst>
                <a:gd name="T0" fmla="*/ 0 w 1"/>
                <a:gd name="T1" fmla="*/ 0 h 5"/>
                <a:gd name="T2" fmla="*/ 1 w 1"/>
                <a:gd name="T3" fmla="*/ 5 h 5"/>
                <a:gd name="T4" fmla="*/ 1 w 1"/>
                <a:gd name="T5" fmla="*/ 0 h 5"/>
                <a:gd name="T6" fmla="*/ 0 w 1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5">
                  <a:moveTo>
                    <a:pt x="0" y="0"/>
                  </a:moveTo>
                  <a:cubicBezTo>
                    <a:pt x="0" y="1"/>
                    <a:pt x="0" y="2"/>
                    <a:pt x="1" y="5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5" name="Freeform 59"/>
            <p:cNvSpPr>
              <a:spLocks/>
            </p:cNvSpPr>
            <p:nvPr/>
          </p:nvSpPr>
          <p:spPr bwMode="auto">
            <a:xfrm>
              <a:off x="3538" y="953"/>
              <a:ext cx="0" cy="7"/>
            </a:xfrm>
            <a:custGeom>
              <a:avLst/>
              <a:gdLst>
                <a:gd name="T0" fmla="*/ 7 h 7"/>
                <a:gd name="T1" fmla="*/ 2 h 7"/>
                <a:gd name="T2" fmla="*/ 0 h 7"/>
                <a:gd name="T3" fmla="*/ 7 h 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7">
                  <a:moveTo>
                    <a:pt x="0" y="7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1056" name="テキスト ボックス 1055"/>
          <p:cNvSpPr txBox="1"/>
          <p:nvPr/>
        </p:nvSpPr>
        <p:spPr>
          <a:xfrm>
            <a:off x="6221413" y="680491"/>
            <a:ext cx="514350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900" dirty="0" smtClean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用</a:t>
            </a:r>
            <a:endParaRPr kumimoji="1" lang="ja-JP" altLang="en-US" sz="2900" dirty="0">
              <a:solidFill>
                <a:schemeClr val="bg1"/>
              </a:solidFill>
              <a:latin typeface="HGP明朝B" panose="02020800000000000000" pitchFamily="18" charset="-128"/>
              <a:ea typeface="HGP明朝B" panose="020208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5806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デザインの設定">
  <a:themeElements>
    <a:clrScheme name="スカイ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インスピレーション">
      <a:maj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112</Words>
  <Application>Microsoft Office PowerPoint</Application>
  <PresentationFormat>ユーザー設定</PresentationFormat>
  <Paragraphs>22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HGP明朝B</vt:lpstr>
      <vt:lpstr>HGS明朝E</vt:lpstr>
      <vt:lpstr>HG丸ｺﾞｼｯｸM-PRO</vt:lpstr>
      <vt:lpstr>ＭＳ Ｐゴシック</vt:lpstr>
      <vt:lpstr>News Gothic MT</vt:lpstr>
      <vt:lpstr>メイリオ</vt:lpstr>
      <vt:lpstr>Arial</vt:lpstr>
      <vt:lpstr>Calibri</vt:lpstr>
      <vt:lpstr>デザインの設定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2017-01-20T02:56:24Z</dcterms:created>
  <dcterms:modified xsi:type="dcterms:W3CDTF">2018-02-27T01:51:52Z</dcterms:modified>
</cp:coreProperties>
</file>