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89" r:id="rId1"/>
  </p:sldMasterIdLst>
  <p:notesMasterIdLst>
    <p:notesMasterId r:id="rId4"/>
  </p:notesMasterIdLst>
  <p:handoutMasterIdLst>
    <p:handoutMasterId r:id="rId5"/>
  </p:handoutMasterIdLst>
  <p:sldIdLst>
    <p:sldId id="260" r:id="rId2"/>
    <p:sldId id="264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30D23"/>
    <a:srgbClr val="BB1D2F"/>
    <a:srgbClr val="C92D5B"/>
    <a:srgbClr val="1D96D4"/>
    <a:srgbClr val="EB6BA4"/>
    <a:srgbClr val="585097"/>
    <a:srgbClr val="F49E39"/>
    <a:srgbClr val="ED6D0F"/>
    <a:srgbClr val="FED72A"/>
    <a:srgbClr val="6A39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中間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スタイル/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EBBBCC-DAD2-459C-BE2E-F6DE35CF9A28}" styleName="濃色 2 - アクセント 3/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濃色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中間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中間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淡色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淡色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淡色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0660B408-B3CF-4A94-85FC-2B1E0A45F4A2}" styleName="濃色 2 - アクセント 1/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C4B1156A-380E-4F78-BDF5-A606A8083BF9}" styleName="中間 4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63" autoAdjust="0"/>
    <p:restoredTop sz="99761" autoAdjust="0"/>
  </p:normalViewPr>
  <p:slideViewPr>
    <p:cSldViewPr snapToGrid="0">
      <p:cViewPr varScale="1">
        <p:scale>
          <a:sx n="82" d="100"/>
          <a:sy n="82" d="100"/>
        </p:scale>
        <p:origin x="2724" y="11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2018/2/27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2018/2/27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465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88938" y="10109200"/>
            <a:ext cx="1814512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B738FA-7C4C-0845-BB42-5D9BC3AC2472}" type="datetimeFigureOut">
              <a:rPr kumimoji="1" lang="ja-JP" altLang="en-US" smtClean="0"/>
              <a:t>2018/2/27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655888" y="10109200"/>
            <a:ext cx="2463800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572125" y="10109200"/>
            <a:ext cx="1814513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E2F2E7-AB93-3F46-A354-39B52B0BB2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0896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72" y="562830"/>
            <a:ext cx="6856559" cy="42278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504" y="4470429"/>
            <a:ext cx="6856559" cy="362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476" y="699748"/>
            <a:ext cx="6656047" cy="6873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正方形/長方形 5"/>
          <p:cNvSpPr/>
          <p:nvPr/>
        </p:nvSpPr>
        <p:spPr>
          <a:xfrm>
            <a:off x="377750" y="5135885"/>
            <a:ext cx="6923382" cy="6052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ja-JP" altLang="en-US" sz="1400" spc="-6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カイロプラクティックは脊椎やその他の身体部位を調整（矯正）することにより、ゆがみの矯正、痛みの軽減、機能改善、身体の自然治癒力を高めることを目的としています。　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374232" y="5845829"/>
            <a:ext cx="6909313" cy="11772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200" spc="-60" dirty="0"/>
              <a:t>腰痛、頭痛、むち打ち、肩こり、股関節や膝の痛みなど運動器疾患系にすぐれた効果を発揮します。その他、疲労回復、姿勢改善、自律神経失調、など、また自律神経を介して内臓の機能改善、ストレスの緩和などにも有効であり、高齢者へのケアや生活習慣病、慢性病などの効果も注目されています。風邪予防や健康増進のため、健康管理としても利用されています。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444572" y="7258929"/>
            <a:ext cx="905926" cy="295422"/>
          </a:xfrm>
          <a:prstGeom prst="rect">
            <a:avLst/>
          </a:prstGeom>
          <a:solidFill>
            <a:srgbClr val="C30D2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b="1" dirty="0"/>
              <a:t>今</a:t>
            </a:r>
            <a:r>
              <a:rPr lang="ja-JP" altLang="en-US" sz="1400" b="1" dirty="0" smtClean="0"/>
              <a:t>なら</a:t>
            </a:r>
            <a:r>
              <a:rPr lang="ja-JP" altLang="en-US" sz="1400" b="1" dirty="0"/>
              <a:t>！</a:t>
            </a:r>
            <a:endParaRPr kumimoji="1" lang="ja-JP" altLang="en-US" sz="1400" b="1" dirty="0"/>
          </a:p>
        </p:txBody>
      </p:sp>
      <p:sp>
        <p:nvSpPr>
          <p:cNvPr id="10" name="正方形/長方形 9"/>
          <p:cNvSpPr/>
          <p:nvPr/>
        </p:nvSpPr>
        <p:spPr>
          <a:xfrm>
            <a:off x="256565" y="7520309"/>
            <a:ext cx="6932026" cy="1273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800" spc="-140" dirty="0">
                <a:latin typeface="HGS明朝E" panose="02020900000000000000" pitchFamily="18" charset="-128"/>
                <a:ea typeface="HGS明朝E" panose="02020900000000000000" pitchFamily="18" charset="-128"/>
              </a:rPr>
              <a:t>【</a:t>
            </a:r>
            <a:r>
              <a:rPr lang="ja-JP" altLang="en-US" sz="1800" spc="-140" dirty="0">
                <a:latin typeface="HGS明朝E" panose="02020900000000000000" pitchFamily="18" charset="-128"/>
                <a:ea typeface="HGS明朝E" panose="02020900000000000000" pitchFamily="18" charset="-128"/>
              </a:rPr>
              <a:t>首・肩・腰などのツライお悩みに</a:t>
            </a:r>
            <a:r>
              <a:rPr lang="en-US" altLang="ja-JP" sz="1800" spc="-140" dirty="0">
                <a:latin typeface="HGS明朝E" panose="02020900000000000000" pitchFamily="18" charset="-128"/>
                <a:ea typeface="HGS明朝E" panose="02020900000000000000" pitchFamily="18" charset="-128"/>
              </a:rPr>
              <a:t>】 </a:t>
            </a:r>
            <a:r>
              <a:rPr lang="ja-JP" altLang="en-US" sz="1800" spc="-140" dirty="0">
                <a:latin typeface="HGS明朝E" panose="02020900000000000000" pitchFamily="18" charset="-128"/>
                <a:ea typeface="HGS明朝E" panose="02020900000000000000" pitchFamily="18" charset="-128"/>
              </a:rPr>
              <a:t>全身矯正 </a:t>
            </a:r>
            <a:r>
              <a:rPr lang="en-US" altLang="ja-JP" sz="1800" spc="-140" dirty="0">
                <a:latin typeface="HGS明朝E" panose="02020900000000000000" pitchFamily="18" charset="-128"/>
                <a:ea typeface="HGS明朝E" panose="02020900000000000000" pitchFamily="18" charset="-128"/>
              </a:rPr>
              <a:t>¥7000⇒¥3500</a:t>
            </a:r>
          </a:p>
          <a:p>
            <a:pPr>
              <a:lnSpc>
                <a:spcPct val="150000"/>
              </a:lnSpc>
            </a:pPr>
            <a:r>
              <a:rPr lang="en-US" altLang="ja-JP" sz="1800" spc="-140" dirty="0">
                <a:latin typeface="HGS明朝E" panose="02020900000000000000" pitchFamily="18" charset="-128"/>
                <a:ea typeface="HGS明朝E" panose="02020900000000000000" pitchFamily="18" charset="-128"/>
              </a:rPr>
              <a:t>【</a:t>
            </a:r>
            <a:r>
              <a:rPr lang="ja-JP" altLang="en-US" sz="1800" spc="-140" dirty="0">
                <a:latin typeface="HGS明朝E" panose="02020900000000000000" pitchFamily="18" charset="-128"/>
                <a:ea typeface="HGS明朝E" panose="02020900000000000000" pitchFamily="18" charset="-128"/>
              </a:rPr>
              <a:t>ねこ背や姿勢の悪さが気になる方へ</a:t>
            </a:r>
            <a:r>
              <a:rPr lang="en-US" altLang="ja-JP" sz="1800" spc="-140" dirty="0">
                <a:latin typeface="HGS明朝E" panose="02020900000000000000" pitchFamily="18" charset="-128"/>
                <a:ea typeface="HGS明朝E" panose="02020900000000000000" pitchFamily="18" charset="-128"/>
              </a:rPr>
              <a:t>】 </a:t>
            </a:r>
            <a:r>
              <a:rPr lang="ja-JP" altLang="en-US" sz="1800" spc="-140" dirty="0">
                <a:latin typeface="HGS明朝E" panose="02020900000000000000" pitchFamily="18" charset="-128"/>
                <a:ea typeface="HGS明朝E" panose="02020900000000000000" pitchFamily="18" charset="-128"/>
              </a:rPr>
              <a:t>全身姿勢矯正 </a:t>
            </a:r>
            <a:r>
              <a:rPr lang="en-US" altLang="ja-JP" sz="1800" spc="-140" dirty="0">
                <a:latin typeface="HGS明朝E" panose="02020900000000000000" pitchFamily="18" charset="-128"/>
                <a:ea typeface="HGS明朝E" panose="02020900000000000000" pitchFamily="18" charset="-128"/>
              </a:rPr>
              <a:t>¥7000⇒¥3500</a:t>
            </a:r>
          </a:p>
          <a:p>
            <a:pPr>
              <a:lnSpc>
                <a:spcPct val="150000"/>
              </a:lnSpc>
            </a:pPr>
            <a:r>
              <a:rPr lang="en-US" altLang="ja-JP" sz="1800" spc="-140" dirty="0">
                <a:latin typeface="HGS明朝E" panose="02020900000000000000" pitchFamily="18" charset="-128"/>
                <a:ea typeface="HGS明朝E" panose="02020900000000000000" pitchFamily="18" charset="-128"/>
              </a:rPr>
              <a:t>【</a:t>
            </a:r>
            <a:r>
              <a:rPr lang="ja-JP" altLang="en-US" sz="1800" spc="-140" dirty="0">
                <a:latin typeface="HGS明朝E" panose="02020900000000000000" pitchFamily="18" charset="-128"/>
                <a:ea typeface="HGS明朝E" panose="02020900000000000000" pitchFamily="18" charset="-128"/>
              </a:rPr>
              <a:t>スタイルアップしたい方へ</a:t>
            </a:r>
            <a:r>
              <a:rPr lang="en-US" altLang="ja-JP" sz="1800" spc="-140" dirty="0">
                <a:latin typeface="HGS明朝E" panose="02020900000000000000" pitchFamily="18" charset="-128"/>
                <a:ea typeface="HGS明朝E" panose="02020900000000000000" pitchFamily="18" charset="-128"/>
              </a:rPr>
              <a:t>】 </a:t>
            </a:r>
            <a:r>
              <a:rPr lang="ja-JP" altLang="en-US" sz="1800" spc="-140" dirty="0">
                <a:latin typeface="HGS明朝E" panose="02020900000000000000" pitchFamily="18" charset="-128"/>
                <a:ea typeface="HGS明朝E" panose="02020900000000000000" pitchFamily="18" charset="-128"/>
              </a:rPr>
              <a:t>全身スタイルアップ矯正 </a:t>
            </a:r>
            <a:r>
              <a:rPr lang="en-US" altLang="ja-JP" sz="1800" spc="-140" dirty="0">
                <a:latin typeface="HGS明朝E" panose="02020900000000000000" pitchFamily="18" charset="-128"/>
                <a:ea typeface="HGS明朝E" panose="02020900000000000000" pitchFamily="18" charset="-128"/>
              </a:rPr>
              <a:t>¥7000⇒¥3500</a:t>
            </a:r>
            <a:endParaRPr lang="ja-JP" altLang="en-US" sz="1800" spc="-140" dirty="0">
              <a:latin typeface="HGS明朝E" panose="02020900000000000000" pitchFamily="18" charset="-128"/>
              <a:ea typeface="HGS明朝E" panose="02020900000000000000" pitchFamily="18" charset="-128"/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444572" y="9177852"/>
            <a:ext cx="38862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sz="1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カイロプラクティック　アスクル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448136" y="9479059"/>
            <a:ext cx="3886200" cy="88774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1600"/>
              </a:lnSpc>
            </a:pPr>
            <a:r>
              <a:rPr lang="ja-JP" altLang="en-US" sz="1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ご予約・お問合せ</a:t>
            </a:r>
          </a:p>
          <a:p>
            <a:pPr>
              <a:lnSpc>
                <a:spcPts val="1600"/>
              </a:lnSpc>
            </a:pPr>
            <a:r>
              <a:rPr lang="ja-JP" altLang="en-US" sz="1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〒</a:t>
            </a:r>
            <a:r>
              <a:rPr lang="en-US" altLang="ja-JP" sz="1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135-0061</a:t>
            </a:r>
            <a:r>
              <a:rPr lang="ja-JP" altLang="en-US" sz="1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東京都江東区豊洲</a:t>
            </a:r>
            <a:r>
              <a:rPr lang="en-US" altLang="ja-JP" sz="1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3-2-3</a:t>
            </a:r>
          </a:p>
          <a:p>
            <a:pPr>
              <a:lnSpc>
                <a:spcPts val="1600"/>
              </a:lnSpc>
            </a:pPr>
            <a:r>
              <a:rPr lang="ja-JP" altLang="en-US" sz="1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電話</a:t>
            </a:r>
            <a:r>
              <a:rPr lang="ja-JP" altLang="en-US" sz="12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：</a:t>
            </a:r>
            <a:r>
              <a:rPr lang="en-US" altLang="ja-JP" sz="12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03-1234-1111   </a:t>
            </a:r>
            <a:r>
              <a:rPr lang="en-US" altLang="ja-JP" sz="1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【</a:t>
            </a:r>
            <a:r>
              <a:rPr lang="ja-JP" altLang="en-US" sz="1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受付時間</a:t>
            </a:r>
            <a:r>
              <a:rPr lang="en-US" altLang="ja-JP" sz="1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】9</a:t>
            </a:r>
            <a:r>
              <a:rPr lang="ja-JP" altLang="en-US" sz="1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：</a:t>
            </a:r>
            <a:r>
              <a:rPr lang="en-US" altLang="ja-JP" sz="1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00</a:t>
            </a:r>
            <a:r>
              <a:rPr lang="ja-JP" altLang="en-US" sz="1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～</a:t>
            </a:r>
            <a:r>
              <a:rPr lang="en-US" altLang="ja-JP" sz="1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18</a:t>
            </a:r>
            <a:r>
              <a:rPr lang="ja-JP" altLang="en-US" sz="1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：</a:t>
            </a:r>
            <a:r>
              <a:rPr lang="en-US" altLang="ja-JP" sz="1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00</a:t>
            </a:r>
          </a:p>
          <a:p>
            <a:pPr>
              <a:lnSpc>
                <a:spcPts val="1600"/>
              </a:lnSpc>
            </a:pPr>
            <a:r>
              <a:rPr lang="en-US" altLang="ja-JP" sz="1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URL</a:t>
            </a:r>
            <a:r>
              <a:rPr lang="ja-JP" altLang="en-US" sz="12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：</a:t>
            </a:r>
            <a:r>
              <a:rPr lang="en-US" altLang="ja-JP" sz="12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http</a:t>
            </a:r>
            <a:r>
              <a:rPr lang="en-US" altLang="ja-JP" sz="1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://www.askult.com/</a:t>
            </a:r>
            <a:endParaRPr lang="ja-JP" altLang="en-US" sz="12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4768948" y="9276328"/>
            <a:ext cx="2222695" cy="11160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/>
              <a:t>地　図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725806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デザインの設定">
  <a:themeElements>
    <a:clrScheme name="スカイ">
      <a:dk1>
        <a:sysClr val="windowText" lastClr="000000"/>
      </a:dk1>
      <a:lt1>
        <a:sysClr val="window" lastClr="FFFFFF"/>
      </a:lt1>
      <a:dk2>
        <a:srgbClr val="1782BF"/>
      </a:dk2>
      <a:lt2>
        <a:srgbClr val="62BCE9"/>
      </a:lt2>
      <a:accent1>
        <a:srgbClr val="073779"/>
      </a:accent1>
      <a:accent2>
        <a:srgbClr val="8FD9FB"/>
      </a:accent2>
      <a:accent3>
        <a:srgbClr val="FFCC00"/>
      </a:accent3>
      <a:accent4>
        <a:srgbClr val="EB6615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インスピレーション">
      <a:maj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308</Words>
  <Application>Microsoft Office PowerPoint</Application>
  <PresentationFormat>ユーザー設定</PresentationFormat>
  <Paragraphs>29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HGSｺﾞｼｯｸE</vt:lpstr>
      <vt:lpstr>HGS明朝E</vt:lpstr>
      <vt:lpstr>HG丸ｺﾞｼｯｸM-PRO</vt:lpstr>
      <vt:lpstr>ＭＳ Ｐゴシック</vt:lpstr>
      <vt:lpstr>News Gothic MT</vt:lpstr>
      <vt:lpstr>メイリオ</vt:lpstr>
      <vt:lpstr>Arial</vt:lpstr>
      <vt:lpstr>Calibri</vt:lpstr>
      <vt:lpstr>デザインの設定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2017-01-20T02:56:24Z</dcterms:created>
  <dcterms:modified xsi:type="dcterms:W3CDTF">2018-02-27T01:07:18Z</dcterms:modified>
</cp:coreProperties>
</file>