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7318375" cy="1045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92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30D23"/>
    <a:srgbClr val="BB1D2F"/>
    <a:srgbClr val="C92D5B"/>
    <a:srgbClr val="1D96D4"/>
    <a:srgbClr val="EB6BA4"/>
    <a:srgbClr val="585097"/>
    <a:srgbClr val="F49E39"/>
    <a:srgbClr val="ED6D0F"/>
    <a:srgbClr val="FED72A"/>
    <a:srgbClr val="6A390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63" autoAdjust="0"/>
    <p:restoredTop sz="99761" autoAdjust="0"/>
  </p:normalViewPr>
  <p:slideViewPr>
    <p:cSldViewPr snapToGrid="0">
      <p:cViewPr varScale="1">
        <p:scale>
          <a:sx n="82" d="100"/>
          <a:sy n="82" d="100"/>
        </p:scale>
        <p:origin x="2724" y="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292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7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r">
              <a:defRPr sz="1100"/>
            </a:lvl1pPr>
          </a:lstStyle>
          <a:p>
            <a:fld id="{EA4C0380-2DE9-498B-B68D-60B46204BA80}" type="datetimeFigureOut">
              <a:rPr kumimoji="1" lang="ja-JP" altLang="en-US" smtClean="0"/>
              <a:t>2018/2/27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7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r">
              <a:defRPr sz="11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93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2018/2/27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19" tIns="48560" rIns="97119" bIns="4856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3"/>
            <a:ext cx="5854700" cy="4114889"/>
          </a:xfrm>
          <a:prstGeom prst="rect">
            <a:avLst/>
          </a:prstGeom>
        </p:spPr>
        <p:txBody>
          <a:bodyPr vert="horz" lIns="97119" tIns="48560" rIns="97119" bIns="4856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93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2018/2/27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4572" y="562830"/>
            <a:ext cx="6856559" cy="422789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0" name="Picture 6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0504" y="4470429"/>
            <a:ext cx="6856559" cy="362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8476" y="699748"/>
            <a:ext cx="6656047" cy="6873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正方形/長方形 5"/>
          <p:cNvSpPr/>
          <p:nvPr/>
        </p:nvSpPr>
        <p:spPr>
          <a:xfrm>
            <a:off x="377750" y="5135885"/>
            <a:ext cx="6923382" cy="60529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000"/>
              </a:lnSpc>
            </a:pPr>
            <a:r>
              <a:rPr lang="ja-JP" altLang="en-US" sz="1400" spc="-60" dirty="0"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カイロプラクティックは脊椎やその他の身体部位を調整（矯正）することにより、ゆがみの矯正、痛みの軽減、機能改善、身体の自然治癒力を高めることを目的としています。　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374232" y="5845829"/>
            <a:ext cx="6909313" cy="11772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200" spc="-60" dirty="0"/>
              <a:t>腰痛、頭痛、むち打ち、肩こり、股関節や膝の痛みなど運動器疾患系にすぐれた効果を発揮します。その他、疲労回復、姿勢改善、自律神経失調、など、また自律神経を介して内臓の機能改善、ストレスの緩和などにも有効であり、高齢者へのケアや生活習慣病、慢性病などの効果も注目されています。風邪予防や健康増進のため、健康管理としても利用されています。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444572" y="7258929"/>
            <a:ext cx="905926" cy="295422"/>
          </a:xfrm>
          <a:prstGeom prst="rect">
            <a:avLst/>
          </a:prstGeom>
          <a:solidFill>
            <a:srgbClr val="C30D23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b="1" dirty="0"/>
              <a:t>今</a:t>
            </a:r>
            <a:r>
              <a:rPr lang="ja-JP" altLang="en-US" sz="1400" b="1" dirty="0" smtClean="0"/>
              <a:t>なら</a:t>
            </a:r>
            <a:r>
              <a:rPr lang="ja-JP" altLang="en-US" sz="1400" b="1" dirty="0"/>
              <a:t>！</a:t>
            </a:r>
            <a:endParaRPr kumimoji="1" lang="ja-JP" altLang="en-US" sz="1400" b="1" dirty="0"/>
          </a:p>
        </p:txBody>
      </p:sp>
      <p:sp>
        <p:nvSpPr>
          <p:cNvPr id="10" name="正方形/長方形 9"/>
          <p:cNvSpPr/>
          <p:nvPr/>
        </p:nvSpPr>
        <p:spPr>
          <a:xfrm>
            <a:off x="256565" y="7520309"/>
            <a:ext cx="6932026" cy="1273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【</a:t>
            </a:r>
            <a:r>
              <a:rPr lang="ja-JP" altLang="en-US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首・肩・腰などのツライお悩みに</a:t>
            </a:r>
            <a:r>
              <a:rPr lang="en-US" altLang="ja-JP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】 </a:t>
            </a:r>
            <a:r>
              <a:rPr lang="ja-JP" altLang="en-US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全身矯正 </a:t>
            </a:r>
            <a:r>
              <a:rPr lang="en-US" altLang="ja-JP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¥7000⇒¥3500</a:t>
            </a:r>
          </a:p>
          <a:p>
            <a:pPr>
              <a:lnSpc>
                <a:spcPct val="150000"/>
              </a:lnSpc>
            </a:pPr>
            <a:r>
              <a:rPr lang="en-US" altLang="ja-JP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【</a:t>
            </a:r>
            <a:r>
              <a:rPr lang="ja-JP" altLang="en-US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ねこ背や姿勢の悪さが気になる方へ</a:t>
            </a:r>
            <a:r>
              <a:rPr lang="en-US" altLang="ja-JP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】 </a:t>
            </a:r>
            <a:r>
              <a:rPr lang="ja-JP" altLang="en-US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全身姿勢矯正 </a:t>
            </a:r>
            <a:r>
              <a:rPr lang="en-US" altLang="ja-JP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¥7000⇒¥3500</a:t>
            </a:r>
          </a:p>
          <a:p>
            <a:pPr>
              <a:lnSpc>
                <a:spcPct val="150000"/>
              </a:lnSpc>
            </a:pPr>
            <a:r>
              <a:rPr lang="en-US" altLang="ja-JP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【</a:t>
            </a:r>
            <a:r>
              <a:rPr lang="ja-JP" altLang="en-US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スタイルアップしたい方へ</a:t>
            </a:r>
            <a:r>
              <a:rPr lang="en-US" altLang="ja-JP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】 </a:t>
            </a:r>
            <a:r>
              <a:rPr lang="ja-JP" altLang="en-US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全身スタイルアップ矯正 </a:t>
            </a:r>
            <a:r>
              <a:rPr lang="en-US" altLang="ja-JP" sz="1800" spc="-140" dirty="0">
                <a:latin typeface="HGS明朝E" panose="02020900000000000000" pitchFamily="18" charset="-128"/>
                <a:ea typeface="HGS明朝E" panose="02020900000000000000" pitchFamily="18" charset="-128"/>
              </a:rPr>
              <a:t>¥7000⇒¥3500</a:t>
            </a:r>
            <a:endParaRPr lang="ja-JP" altLang="en-US" sz="1800" spc="-140" dirty="0">
              <a:latin typeface="HGS明朝E" panose="02020900000000000000" pitchFamily="18" charset="-128"/>
              <a:ea typeface="HGS明朝E" panose="02020900000000000000" pitchFamily="18" charset="-128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444572" y="9177852"/>
            <a:ext cx="38862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sz="1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カイロプラクティック　アスクル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448136" y="9479059"/>
            <a:ext cx="3886200" cy="887744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1600"/>
              </a:lnSpc>
            </a:pPr>
            <a:r>
              <a:rPr lang="ja-JP" altLang="en-US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ご予約・お問合せ</a:t>
            </a:r>
          </a:p>
          <a:p>
            <a:pPr>
              <a:lnSpc>
                <a:spcPts val="1600"/>
              </a:lnSpc>
            </a:pPr>
            <a:r>
              <a:rPr lang="ja-JP" altLang="en-US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</a:t>
            </a:r>
            <a:r>
              <a:rPr lang="en-US" altLang="ja-JP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135-0061</a:t>
            </a:r>
            <a:r>
              <a:rPr lang="ja-JP" altLang="en-US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東京都江東区豊洲</a:t>
            </a:r>
            <a:r>
              <a:rPr lang="en-US" altLang="ja-JP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</a:p>
          <a:p>
            <a:pPr>
              <a:lnSpc>
                <a:spcPts val="1600"/>
              </a:lnSpc>
            </a:pPr>
            <a:r>
              <a:rPr lang="ja-JP" altLang="en-US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電話</a:t>
            </a:r>
            <a:r>
              <a:rPr lang="ja-JP" altLang="en-US" sz="12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12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03-1234-1111   </a:t>
            </a:r>
            <a:r>
              <a:rPr lang="en-US" altLang="ja-JP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【</a:t>
            </a:r>
            <a:r>
              <a:rPr lang="ja-JP" altLang="en-US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受付時間</a:t>
            </a:r>
            <a:r>
              <a:rPr lang="en-US" altLang="ja-JP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】9</a:t>
            </a:r>
            <a:r>
              <a:rPr lang="ja-JP" altLang="en-US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  <a:r>
              <a:rPr lang="ja-JP" altLang="en-US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～</a:t>
            </a:r>
            <a:r>
              <a:rPr lang="en-US" altLang="ja-JP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18</a:t>
            </a:r>
            <a:r>
              <a:rPr lang="ja-JP" altLang="en-US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00</a:t>
            </a:r>
          </a:p>
          <a:p>
            <a:pPr>
              <a:lnSpc>
                <a:spcPts val="1600"/>
              </a:lnSpc>
            </a:pPr>
            <a:r>
              <a:rPr lang="en-US" altLang="ja-JP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URL</a:t>
            </a:r>
            <a:r>
              <a:rPr lang="ja-JP" altLang="en-US" sz="12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</a:t>
            </a:r>
            <a:r>
              <a:rPr lang="en-US" altLang="ja-JP" sz="12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</a:t>
            </a:r>
            <a:r>
              <a:rPr lang="en-US" altLang="ja-JP" sz="12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://www.askult.com/</a:t>
            </a:r>
            <a:endParaRPr lang="ja-JP" altLang="en-US" sz="12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3" name="正方形/長方形 12"/>
          <p:cNvSpPr/>
          <p:nvPr/>
        </p:nvSpPr>
        <p:spPr>
          <a:xfrm>
            <a:off x="4768948" y="9276328"/>
            <a:ext cx="2222695" cy="11160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地　図</a:t>
            </a:r>
            <a:endParaRPr kumimoji="1" lang="ja-JP" altLang="en-US" sz="1400" dirty="0"/>
          </a:p>
        </p:txBody>
      </p:sp>
    </p:spTree>
    <p:extLst>
      <p:ext uri="{BB962C8B-B14F-4D97-AF65-F5344CB8AC3E}">
        <p14:creationId xmlns:p14="http://schemas.microsoft.com/office/powerpoint/2010/main" val="72580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308</Words>
  <Application>Microsoft Office PowerPoint</Application>
  <PresentationFormat>ユーザー設定</PresentationFormat>
  <Paragraphs>29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HGSｺﾞｼｯｸE</vt:lpstr>
      <vt:lpstr>HGS明朝E</vt:lpstr>
      <vt:lpstr>HG丸ｺﾞｼｯｸM-PRO</vt:lpstr>
      <vt:lpstr>ＭＳ Ｐゴシック</vt:lpstr>
      <vt:lpstr>News Gothic MT</vt:lpstr>
      <vt:lpstr>メイリオ</vt:lpstr>
      <vt:lpstr>Arial</vt:lpstr>
      <vt:lpstr>Calibri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2018-02-27T01:07:18Z</dcterms:modified>
</cp:coreProperties>
</file>

<file path=docProps/thumbnail.jpeg>
</file>