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B96"/>
    <a:srgbClr val="C30D23"/>
    <a:srgbClr val="BB1D2F"/>
    <a:srgbClr val="C92D5B"/>
    <a:srgbClr val="1D96D4"/>
    <a:srgbClr val="EB6BA4"/>
    <a:srgbClr val="585097"/>
    <a:srgbClr val="F49E39"/>
    <a:srgbClr val="ED6D0F"/>
    <a:srgbClr val="FED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68" d="100"/>
          <a:sy n="68" d="100"/>
        </p:scale>
        <p:origin x="-1614" y="-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-1" y="9312813"/>
            <a:ext cx="7812000" cy="1620000"/>
          </a:xfrm>
          <a:prstGeom prst="rect">
            <a:avLst/>
          </a:prstGeom>
          <a:solidFill>
            <a:srgbClr val="003B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51007" y="7111920"/>
            <a:ext cx="58858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spc="-60" dirty="0"/>
              <a:t>鍵の作成・合鍵の作製はもちろんのこと、鍵を紛失した状態でも、鍵穴から鍵を作製します。車・バイクの鍵トラブル </a:t>
            </a:r>
            <a:r>
              <a:rPr lang="en-US" altLang="ja-JP" sz="1200" spc="-60" dirty="0"/>
              <a:t>｢</a:t>
            </a:r>
            <a:r>
              <a:rPr lang="ja-JP" altLang="en-US" sz="1200" spc="-60" dirty="0"/>
              <a:t>インロックしてしまった。</a:t>
            </a:r>
            <a:r>
              <a:rPr lang="en-US" altLang="ja-JP" sz="1200" spc="-60" dirty="0"/>
              <a:t>｣｢</a:t>
            </a:r>
            <a:r>
              <a:rPr lang="ja-JP" altLang="en-US" sz="1200" spc="-60" dirty="0"/>
              <a:t>バイクの鍵が壊れた。</a:t>
            </a:r>
            <a:r>
              <a:rPr lang="en-US" altLang="ja-JP" sz="1200" spc="-60" dirty="0"/>
              <a:t>｣</a:t>
            </a:r>
            <a:r>
              <a:rPr lang="ja-JP" altLang="en-US" sz="1200" spc="-60" dirty="0"/>
              <a:t>「車の鍵を紛失してしまった。」など車・バイクの鍵トラブルに対応します。鍵開</a:t>
            </a:r>
            <a:r>
              <a:rPr lang="en-US" altLang="ja-JP" sz="1200" spc="-60" dirty="0"/>
              <a:t>,</a:t>
            </a:r>
            <a:r>
              <a:rPr lang="ja-JP" altLang="en-US" sz="1200" spc="-60" dirty="0"/>
              <a:t>紛失</a:t>
            </a:r>
            <a:r>
              <a:rPr lang="en-US" altLang="ja-JP" sz="1200" spc="-60" dirty="0"/>
              <a:t>,</a:t>
            </a:r>
            <a:r>
              <a:rPr lang="ja-JP" altLang="en-US" sz="1200" spc="-60" dirty="0"/>
              <a:t>キー作製などお任せ下さい。また住宅の鍵トラブル </a:t>
            </a:r>
            <a:r>
              <a:rPr lang="en-US" altLang="ja-JP" sz="1200" spc="-60" dirty="0"/>
              <a:t>｢</a:t>
            </a:r>
            <a:r>
              <a:rPr lang="ja-JP" altLang="en-US" sz="1200" spc="-60" dirty="0"/>
              <a:t>家の鍵を紛失した。</a:t>
            </a:r>
            <a:r>
              <a:rPr lang="en-US" altLang="ja-JP" sz="1200" spc="-60" dirty="0"/>
              <a:t>｣｢</a:t>
            </a:r>
            <a:r>
              <a:rPr lang="ja-JP" altLang="en-US" sz="1200" spc="-60" dirty="0"/>
              <a:t>ロッカーの鍵が開かない。</a:t>
            </a:r>
            <a:r>
              <a:rPr lang="en-US" altLang="ja-JP" sz="1200" spc="-60" dirty="0"/>
              <a:t>｣</a:t>
            </a:r>
            <a:r>
              <a:rPr lang="ja-JP" altLang="en-US" sz="1200" spc="-60" dirty="0"/>
              <a:t>「玄関の鍵が開かない。」など、住宅の鍵トラブルもお任せください。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553167" y="9445140"/>
            <a:ext cx="2340000" cy="111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/>
              <a:t>地　図</a:t>
            </a:r>
            <a:endParaRPr kumimoji="1" lang="ja-JP" altLang="en-US" sz="14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990" y="434756"/>
            <a:ext cx="2233177" cy="237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60" y="766912"/>
            <a:ext cx="3600000" cy="2267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50" y="2571132"/>
            <a:ext cx="6300000" cy="2756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正方形/長方形 14"/>
          <p:cNvSpPr/>
          <p:nvPr/>
        </p:nvSpPr>
        <p:spPr>
          <a:xfrm>
            <a:off x="946636" y="5362544"/>
            <a:ext cx="5960599" cy="598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600" b="1" spc="-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鍵の開錠 玄関ドア、室内ドア、車、バイク、金庫、机、ロッカーなど、鍵開け作業を行います。住宅、会社、店舗などの解錠ならお任せ下さい。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914471" y="6002989"/>
            <a:ext cx="592242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400" spc="-6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鍵の修理・調整 鍵穴がまわらない、鍵がささらない、鍵が抜けない等、鍵の不具合を調整・修理します。玄関ドアや室内ドア、机や金庫などに対応しております。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731522" y="7019779"/>
            <a:ext cx="6300000" cy="1692000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886270" y="9489042"/>
            <a:ext cx="38862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ヒラギノ角ゴ Std W8" pitchFamily="34" charset="-128"/>
                <a:ea typeface="ヒラギノ角ゴ Std W8" pitchFamily="34" charset="-128"/>
              </a:rPr>
              <a:t>カギと防犯　アスクル</a:t>
            </a:r>
          </a:p>
          <a:p>
            <a:r>
              <a:rPr lang="ja-JP" altLang="en-US" sz="2400" b="1" dirty="0" smtClean="0">
                <a:solidFill>
                  <a:schemeClr val="bg1"/>
                </a:solidFill>
                <a:latin typeface="ヒラギノ角ゴ Std W8" pitchFamily="34" charset="-128"/>
                <a:ea typeface="ヒラギノ角ゴ Std W8" pitchFamily="34" charset="-128"/>
              </a:rPr>
              <a:t>　 </a:t>
            </a:r>
            <a:r>
              <a:rPr lang="en-US" altLang="ja-JP" sz="2400" b="1" dirty="0" smtClean="0">
                <a:solidFill>
                  <a:schemeClr val="bg1"/>
                </a:solidFill>
                <a:latin typeface="ヒラギノ角ゴ Std W8" pitchFamily="34" charset="-128"/>
                <a:ea typeface="ヒラギノ角ゴ Std W8" pitchFamily="34" charset="-128"/>
              </a:rPr>
              <a:t>03-1234-1111  </a:t>
            </a:r>
            <a:endParaRPr lang="en-US" altLang="ja-JP" sz="2400" b="1" dirty="0">
              <a:solidFill>
                <a:schemeClr val="bg1"/>
              </a:solidFill>
              <a:latin typeface="ヒラギノ角ゴ Std W8" pitchFamily="34" charset="-128"/>
              <a:ea typeface="ヒラギノ角ゴ Std W8" pitchFamily="34" charset="-128"/>
            </a:endParaRPr>
          </a:p>
          <a:p>
            <a:endParaRPr lang="en-US" altLang="ja-JP" sz="2400" b="1" dirty="0">
              <a:solidFill>
                <a:schemeClr val="bg1"/>
              </a:solidFill>
              <a:latin typeface="ヒラギノ角ゴ Std W8" pitchFamily="34" charset="-128"/>
              <a:ea typeface="ヒラギノ角ゴ Std W8" pitchFamily="34" charset="-128"/>
            </a:endParaRPr>
          </a:p>
          <a:p>
            <a:endParaRPr lang="en-US" altLang="ja-JP" sz="2400" b="1" dirty="0">
              <a:solidFill>
                <a:schemeClr val="bg1"/>
              </a:solidFill>
              <a:latin typeface="ヒラギノ角ゴ Std W8" pitchFamily="34" charset="-128"/>
              <a:ea typeface="ヒラギノ角ゴ Std W8" pitchFamily="34" charset="-128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211" y="9954651"/>
            <a:ext cx="338137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309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2018-02-21T08:42:06Z</dcterms:modified>
</cp:coreProperties>
</file>