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4" r:id="rId3"/>
  </p:sldIdLst>
  <p:sldSz cx="7775575" cy="10907713"/>
  <p:notesSz cx="7318375" cy="10450513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3292">
          <p15:clr>
            <a:srgbClr val="A4A3A4"/>
          </p15:clr>
        </p15:guide>
        <p15:guide id="2" pos="2305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0012"/>
    <a:srgbClr val="E60D23"/>
    <a:srgbClr val="C30D23"/>
    <a:srgbClr val="003B96"/>
    <a:srgbClr val="BB1D2F"/>
    <a:srgbClr val="C92D5B"/>
    <a:srgbClr val="1D96D4"/>
    <a:srgbClr val="EB6BA4"/>
    <a:srgbClr val="585097"/>
    <a:srgbClr val="F49E3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63" autoAdjust="0"/>
    <p:restoredTop sz="99761" autoAdjust="0"/>
  </p:normalViewPr>
  <p:slideViewPr>
    <p:cSldViewPr snapToGrid="0">
      <p:cViewPr varScale="1">
        <p:scale>
          <a:sx n="68" d="100"/>
          <a:sy n="68" d="100"/>
        </p:scale>
        <p:origin x="-1614" y="-10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292"/>
        <p:guide pos="2305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4967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r">
              <a:defRPr sz="1100"/>
            </a:lvl1pPr>
          </a:lstStyle>
          <a:p>
            <a:fld id="{EA4C0380-2DE9-498B-B68D-60B46204BA80}" type="datetimeFigureOut">
              <a:rPr kumimoji="1" lang="ja-JP" altLang="en-US" smtClean="0"/>
              <a:t>2018/2/21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4967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r">
              <a:defRPr sz="11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93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r">
              <a:defRPr sz="1100"/>
            </a:lvl1pPr>
          </a:lstStyle>
          <a:p>
            <a:fld id="{70F99883-74AE-4A2C-81B7-5B86A08198C0}" type="datetimeFigureOut">
              <a:rPr kumimoji="1" lang="ja-JP" altLang="en-US" smtClean="0"/>
              <a:t>2018/2/21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19" tIns="48560" rIns="97119" bIns="4856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3"/>
            <a:ext cx="5854700" cy="4114889"/>
          </a:xfrm>
          <a:prstGeom prst="rect">
            <a:avLst/>
          </a:prstGeom>
        </p:spPr>
        <p:txBody>
          <a:bodyPr vert="horz" lIns="97119" tIns="48560" rIns="97119" bIns="4856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93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r">
              <a:defRPr sz="11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2018/2/21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8" name="Picture 14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38" r="1151"/>
          <a:stretch/>
        </p:blipFill>
        <p:spPr bwMode="auto">
          <a:xfrm>
            <a:off x="0" y="-28138"/>
            <a:ext cx="7775575" cy="110854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9" name="Picture 1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7454" y="2777144"/>
            <a:ext cx="6161645" cy="33263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0" name="Picture 1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4930" y="4220072"/>
            <a:ext cx="3492671" cy="33256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3" name="正方形/長方形 12"/>
          <p:cNvSpPr/>
          <p:nvPr/>
        </p:nvSpPr>
        <p:spPr>
          <a:xfrm>
            <a:off x="4923691" y="9388865"/>
            <a:ext cx="1980000" cy="100800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地　図</a:t>
            </a:r>
            <a:endParaRPr kumimoji="1" lang="ja-JP" altLang="en-US" sz="1400" dirty="0"/>
          </a:p>
        </p:txBody>
      </p:sp>
      <p:pic>
        <p:nvPicPr>
          <p:cNvPr id="1041" name="Picture 17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1852" y="718866"/>
            <a:ext cx="6444000" cy="18104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4" name="正方形/長方形 23"/>
          <p:cNvSpPr/>
          <p:nvPr/>
        </p:nvSpPr>
        <p:spPr>
          <a:xfrm>
            <a:off x="3133379" y="6320289"/>
            <a:ext cx="4322497" cy="22740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3500"/>
              </a:lnSpc>
            </a:pPr>
            <a:endParaRPr lang="ja-JP" altLang="en-US" sz="23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>
              <a:lnSpc>
                <a:spcPts val="3500"/>
              </a:lnSpc>
            </a:pPr>
            <a:r>
              <a:rPr lang="ja-JP" altLang="en-US" sz="2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・フリーターさん、学生さん歓迎！</a:t>
            </a:r>
          </a:p>
          <a:p>
            <a:pPr>
              <a:lnSpc>
                <a:spcPts val="3500"/>
              </a:lnSpc>
            </a:pPr>
            <a:r>
              <a:rPr lang="ja-JP" altLang="en-US" sz="2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・週</a:t>
            </a:r>
            <a:r>
              <a:rPr lang="en-US" altLang="ja-JP" sz="2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lang="ja-JP" altLang="en-US" sz="2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日以上入れる方</a:t>
            </a:r>
          </a:p>
          <a:p>
            <a:pPr>
              <a:lnSpc>
                <a:spcPts val="3500"/>
              </a:lnSpc>
            </a:pPr>
            <a:r>
              <a:rPr lang="ja-JP" altLang="en-US" sz="2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lang="en-US" altLang="ja-JP" sz="2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lang="ja-JP" altLang="en-US" sz="2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日</a:t>
            </a:r>
            <a:r>
              <a:rPr lang="en-US" altLang="ja-JP" sz="2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lang="ja-JP" altLang="en-US" sz="2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時間～ＯＫ</a:t>
            </a:r>
          </a:p>
          <a:p>
            <a:pPr>
              <a:lnSpc>
                <a:spcPts val="3500"/>
              </a:lnSpc>
            </a:pPr>
            <a:r>
              <a:rPr lang="ja-JP" altLang="en-US" sz="2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・勤務時間応相談</a:t>
            </a:r>
          </a:p>
        </p:txBody>
      </p:sp>
      <p:sp>
        <p:nvSpPr>
          <p:cNvPr id="28" name="正方形/長方形 27"/>
          <p:cNvSpPr/>
          <p:nvPr/>
        </p:nvSpPr>
        <p:spPr>
          <a:xfrm>
            <a:off x="784661" y="7676416"/>
            <a:ext cx="2223686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8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時給　　  円</a:t>
            </a:r>
            <a:endParaRPr lang="ja-JP" altLang="en-US" sz="2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2" name="正方形/長方形 51"/>
          <p:cNvSpPr/>
          <p:nvPr/>
        </p:nvSpPr>
        <p:spPr>
          <a:xfrm>
            <a:off x="1444297" y="7404034"/>
            <a:ext cx="1117614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4800" b="1" dirty="0" smtClean="0">
                <a:solidFill>
                  <a:srgbClr val="E60012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970</a:t>
            </a:r>
            <a:endParaRPr lang="ja-JP" altLang="en-US" sz="4800" b="1" dirty="0">
              <a:solidFill>
                <a:srgbClr val="E60012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661182" y="9230565"/>
            <a:ext cx="166744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アスクル</a:t>
            </a:r>
            <a:r>
              <a:rPr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SS</a:t>
            </a:r>
            <a:endParaRPr lang="ja-JP" altLang="en-US" sz="24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0" name="正方形/長方形 29"/>
          <p:cNvSpPr/>
          <p:nvPr/>
        </p:nvSpPr>
        <p:spPr>
          <a:xfrm>
            <a:off x="2178748" y="9244991"/>
            <a:ext cx="245131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spc="-4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☎ </a:t>
            </a:r>
            <a:r>
              <a:rPr lang="en-US" altLang="ja-JP" sz="2400" spc="-4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03-1234-1111 </a:t>
            </a:r>
            <a:endParaRPr lang="ja-JP" altLang="en-US" sz="2400" spc="-4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/>
          <p:cNvSpPr/>
          <p:nvPr/>
        </p:nvSpPr>
        <p:spPr>
          <a:xfrm>
            <a:off x="675250" y="9440715"/>
            <a:ext cx="3886200" cy="106695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1900"/>
              </a:lnSpc>
            </a:pPr>
            <a:endParaRPr lang="ja-JP" altLang="en-US" sz="1200" spc="3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>
              <a:lnSpc>
                <a:spcPts val="1900"/>
              </a:lnSpc>
            </a:pPr>
            <a:r>
              <a:rPr lang="ja-JP" altLang="en-US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</a:t>
            </a:r>
            <a:r>
              <a:rPr lang="en-US" altLang="ja-JP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135-0061</a:t>
            </a:r>
            <a:r>
              <a:rPr lang="ja-JP" altLang="en-US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東京都江東区豊洲</a:t>
            </a:r>
            <a:r>
              <a:rPr lang="en-US" altLang="ja-JP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</a:p>
          <a:p>
            <a:pPr>
              <a:lnSpc>
                <a:spcPts val="1900"/>
              </a:lnSpc>
            </a:pPr>
            <a:r>
              <a:rPr lang="ja-JP" altLang="en-US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営業時間</a:t>
            </a:r>
            <a:r>
              <a:rPr lang="en-US" altLang="ja-JP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9</a:t>
            </a:r>
            <a:r>
              <a:rPr lang="ja-JP" altLang="en-US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  <a:r>
              <a:rPr lang="ja-JP" altLang="en-US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～</a:t>
            </a:r>
            <a:r>
              <a:rPr lang="en-US" altLang="ja-JP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23</a:t>
            </a:r>
            <a:r>
              <a:rPr lang="ja-JP" altLang="en-US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</a:p>
          <a:p>
            <a:pPr>
              <a:lnSpc>
                <a:spcPts val="1900"/>
              </a:lnSpc>
            </a:pPr>
            <a:r>
              <a:rPr lang="en-US" altLang="ja-JP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URL</a:t>
            </a:r>
            <a:r>
              <a:rPr lang="ja-JP" altLang="en-US" sz="1200" spc="3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1200" spc="3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</a:t>
            </a:r>
            <a:r>
              <a:rPr lang="en-US" altLang="ja-JP" sz="1200" spc="3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://www.askult.com/</a:t>
            </a:r>
            <a:endParaRPr lang="ja-JP" altLang="en-US" sz="1200" spc="3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25806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142</Words>
  <Application>Microsoft Office PowerPoint</Application>
  <PresentationFormat>ユーザー設定</PresentationFormat>
  <Paragraphs>31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2018-02-21T08:57:40Z</dcterms:modified>
</cp:coreProperties>
</file>

<file path=docProps/thumbnail.jpeg>
</file>