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E60D23"/>
    <a:srgbClr val="C30D23"/>
    <a:srgbClr val="003B96"/>
    <a:srgbClr val="BB1D2F"/>
    <a:srgbClr val="C92D5B"/>
    <a:srgbClr val="1D96D4"/>
    <a:srgbClr val="EB6BA4"/>
    <a:srgbClr val="585097"/>
    <a:srgbClr val="F49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68" d="100"/>
          <a:sy n="68" d="100"/>
        </p:scale>
        <p:origin x="-1614" y="-10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" r="1151"/>
          <a:stretch/>
        </p:blipFill>
        <p:spPr bwMode="auto">
          <a:xfrm>
            <a:off x="0" y="-28138"/>
            <a:ext cx="7775575" cy="11085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54" y="2777144"/>
            <a:ext cx="6161645" cy="3326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30" y="4220072"/>
            <a:ext cx="3492671" cy="3325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正方形/長方形 12"/>
          <p:cNvSpPr/>
          <p:nvPr/>
        </p:nvSpPr>
        <p:spPr>
          <a:xfrm>
            <a:off x="4923691" y="9388865"/>
            <a:ext cx="1980000" cy="100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地　図</a:t>
            </a:r>
            <a:endParaRPr kumimoji="1" lang="ja-JP" altLang="en-US" sz="1400" dirty="0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52" y="718866"/>
            <a:ext cx="6444000" cy="1810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正方形/長方形 23"/>
          <p:cNvSpPr/>
          <p:nvPr/>
        </p:nvSpPr>
        <p:spPr>
          <a:xfrm>
            <a:off x="3133379" y="6320289"/>
            <a:ext cx="4322497" cy="2274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endParaRPr lang="ja-JP" altLang="en-US" sz="23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3500"/>
              </a:lnSpc>
            </a:pPr>
            <a:r>
              <a:rPr lang="ja-JP" altLang="en-US" sz="2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・フリーターさん、学生さん歓迎！</a:t>
            </a:r>
          </a:p>
          <a:p>
            <a:pPr>
              <a:lnSpc>
                <a:spcPts val="3500"/>
              </a:lnSpc>
            </a:pPr>
            <a:r>
              <a:rPr lang="ja-JP" altLang="en-US" sz="2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・週</a:t>
            </a:r>
            <a:r>
              <a:rPr lang="en-US" altLang="ja-JP" sz="2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lang="ja-JP" altLang="en-US" sz="2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日以上入れる方</a:t>
            </a:r>
          </a:p>
          <a:p>
            <a:pPr>
              <a:lnSpc>
                <a:spcPts val="3500"/>
              </a:lnSpc>
            </a:pPr>
            <a:r>
              <a:rPr lang="ja-JP" altLang="en-US" sz="2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en-US" altLang="ja-JP" sz="2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</a:t>
            </a:r>
            <a:r>
              <a:rPr lang="en-US" altLang="ja-JP" sz="2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lang="ja-JP" altLang="en-US" sz="2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時間～ＯＫ</a:t>
            </a:r>
          </a:p>
          <a:p>
            <a:pPr>
              <a:lnSpc>
                <a:spcPts val="3500"/>
              </a:lnSpc>
            </a:pPr>
            <a:r>
              <a:rPr lang="ja-JP" altLang="en-US" sz="2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・勤務時間応相談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784661" y="7676416"/>
            <a:ext cx="22236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時給　　  円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1444297" y="7404034"/>
            <a:ext cx="11176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800" b="1" dirty="0" smtClean="0">
                <a:solidFill>
                  <a:srgbClr val="E6001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970</a:t>
            </a:r>
            <a:endParaRPr lang="ja-JP" altLang="en-US" sz="4800" b="1" dirty="0">
              <a:solidFill>
                <a:srgbClr val="E60012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661182" y="9230565"/>
            <a:ext cx="16674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</a:t>
            </a:r>
            <a:r>
              <a:rPr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SS</a:t>
            </a:r>
            <a:endParaRPr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2178748" y="9244991"/>
            <a:ext cx="24513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spc="-4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☎ </a:t>
            </a:r>
            <a:r>
              <a:rPr lang="en-US" altLang="ja-JP" sz="2400" spc="-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 </a:t>
            </a:r>
            <a:endParaRPr lang="ja-JP" altLang="en-US" sz="2400" spc="-4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675250" y="9440715"/>
            <a:ext cx="3886200" cy="10669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900"/>
              </a:lnSpc>
            </a:pPr>
            <a:endParaRPr lang="ja-JP" altLang="en-US" sz="1200" spc="3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1900"/>
              </a:lnSpc>
            </a:pPr>
            <a:r>
              <a:rPr lang="ja-JP" altLang="en-US" sz="12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ja-JP" sz="12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</a:t>
            </a:r>
            <a:r>
              <a:rPr lang="ja-JP" altLang="en-US" sz="12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東京都江東区豊洲</a:t>
            </a:r>
            <a:r>
              <a:rPr lang="en-US" altLang="ja-JP" sz="12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</a:p>
          <a:p>
            <a:pPr>
              <a:lnSpc>
                <a:spcPts val="1900"/>
              </a:lnSpc>
            </a:pPr>
            <a:r>
              <a:rPr lang="ja-JP" altLang="en-US" sz="12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営業時間</a:t>
            </a:r>
            <a:r>
              <a:rPr lang="en-US" altLang="ja-JP" sz="12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9</a:t>
            </a:r>
            <a:r>
              <a:rPr lang="ja-JP" altLang="en-US" sz="12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12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2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lang="en-US" altLang="ja-JP" sz="12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23</a:t>
            </a:r>
            <a:r>
              <a:rPr lang="ja-JP" altLang="en-US" sz="12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12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</a:p>
          <a:p>
            <a:pPr>
              <a:lnSpc>
                <a:spcPts val="1900"/>
              </a:lnSpc>
            </a:pPr>
            <a:r>
              <a:rPr lang="en-US" altLang="ja-JP" sz="12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URL</a:t>
            </a:r>
            <a:r>
              <a:rPr lang="ja-JP" altLang="en-US" sz="1200" spc="3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1200" spc="3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</a:t>
            </a:r>
            <a:r>
              <a:rPr lang="en-US" altLang="ja-JP" sz="12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://www.askult.com/</a:t>
            </a:r>
            <a:endParaRPr lang="ja-JP" altLang="en-US" sz="1200" spc="3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142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2018-02-21T08:57:40Z</dcterms:modified>
</cp:coreProperties>
</file>