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216D"/>
    <a:srgbClr val="4FACD8"/>
    <a:srgbClr val="E60012"/>
    <a:srgbClr val="E60D23"/>
    <a:srgbClr val="C30D23"/>
    <a:srgbClr val="003B96"/>
    <a:srgbClr val="BB1D2F"/>
    <a:srgbClr val="C92D5B"/>
    <a:srgbClr val="1D96D4"/>
    <a:srgbClr val="EB6B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4951825" y="9144940"/>
            <a:ext cx="2232000" cy="111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地　図</a:t>
            </a:r>
            <a:endParaRPr kumimoji="1" lang="ja-JP" altLang="en-US" sz="1400" dirty="0"/>
          </a:p>
        </p:txBody>
      </p:sp>
      <p:sp>
        <p:nvSpPr>
          <p:cNvPr id="29" name="正方形/長方形 28"/>
          <p:cNvSpPr/>
          <p:nvPr/>
        </p:nvSpPr>
        <p:spPr>
          <a:xfrm>
            <a:off x="511664" y="9371954"/>
            <a:ext cx="2748188" cy="335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800" b="1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コインランドリー　アスクル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25732" y="9665739"/>
            <a:ext cx="3886200" cy="5490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400" spc="3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</a:t>
            </a:r>
            <a:r>
              <a:rPr lang="ja-JP" altLang="en-US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r>
              <a:rPr lang="ja-JP" altLang="en-US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en-US" altLang="ja-JP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24</a:t>
            </a:r>
            <a:r>
              <a:rPr lang="ja-JP" altLang="en-US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時間営業</a:t>
            </a:r>
          </a:p>
          <a:p>
            <a:pPr>
              <a:lnSpc>
                <a:spcPts val="1900"/>
              </a:lnSpc>
            </a:pPr>
            <a:r>
              <a:rPr lang="en-US" altLang="ja-JP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URL</a:t>
            </a:r>
            <a:r>
              <a:rPr lang="ja-JP" altLang="en-US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http://www.askult.com//</a:t>
            </a:r>
            <a:endParaRPr lang="ja-JP" altLang="en-US" sz="1400" spc="3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06" y="3697640"/>
            <a:ext cx="7200000" cy="3131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円/楕円 32"/>
          <p:cNvSpPr/>
          <p:nvPr/>
        </p:nvSpPr>
        <p:spPr>
          <a:xfrm>
            <a:off x="703386" y="520504"/>
            <a:ext cx="6386732" cy="2672862"/>
          </a:xfrm>
          <a:prstGeom prst="ellipse">
            <a:avLst/>
          </a:prstGeom>
          <a:solidFill>
            <a:srgbClr val="4FAC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638276" y="2096086"/>
            <a:ext cx="1322364" cy="1322364"/>
          </a:xfrm>
          <a:prstGeom prst="ellipse">
            <a:avLst/>
          </a:prstGeom>
          <a:solidFill>
            <a:srgbClr val="D6216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225" y="1260669"/>
            <a:ext cx="5671404" cy="1630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正方形/長方形 36"/>
          <p:cNvSpPr/>
          <p:nvPr/>
        </p:nvSpPr>
        <p:spPr>
          <a:xfrm>
            <a:off x="799736" y="2445497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ヒラギノ角ゴ Std W8" pitchFamily="34" charset="-128"/>
                <a:ea typeface="ヒラギノ角ゴ Std W8" pitchFamily="34" charset="-128"/>
              </a:rPr>
              <a:t>5/30</a:t>
            </a:r>
            <a:endParaRPr lang="ja-JP" altLang="en-US" sz="3200" dirty="0">
              <a:solidFill>
                <a:schemeClr val="bg1"/>
              </a:solidFill>
              <a:latin typeface="ヒラギノ角ゴ Std W8" pitchFamily="34" charset="-128"/>
              <a:ea typeface="ヒラギノ角ゴ Std W8" pitchFamily="34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360206" y="7005710"/>
            <a:ext cx="1044000" cy="32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spc="-150" dirty="0" smtClean="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洗濯設備</a:t>
            </a:r>
            <a:endParaRPr kumimoji="1" lang="ja-JP" altLang="en-US" sz="1800" b="1" spc="-150" dirty="0">
              <a:solidFill>
                <a:schemeClr val="tx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93890" y="7344681"/>
            <a:ext cx="732841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700" b="1" spc="-1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洗濯機</a:t>
            </a:r>
            <a:r>
              <a:rPr lang="en-US" altLang="zh-TW" sz="1700" b="1" spc="-1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</a:t>
            </a:r>
            <a:r>
              <a:rPr lang="zh-TW" altLang="en-US" sz="1700" b="1" spc="-1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台、洗濯乾燥機</a:t>
            </a:r>
            <a:r>
              <a:rPr lang="en-US" altLang="zh-TW" sz="1700" b="1" spc="-1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</a:t>
            </a:r>
            <a:r>
              <a:rPr lang="zh-TW" altLang="en-US" sz="1700" b="1" spc="-1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台、大型乾燥機</a:t>
            </a:r>
            <a:r>
              <a:rPr lang="en-US" altLang="zh-TW" sz="1700" b="1" spc="-1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</a:t>
            </a:r>
            <a:r>
              <a:rPr lang="zh-TW" altLang="en-US" sz="1700" b="1" spc="-1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台、中型乾燥機８口（２段式４台）</a:t>
            </a:r>
            <a:endParaRPr lang="ja-JP" altLang="en-US" sz="1700" b="1" spc="-15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483528" y="7827760"/>
            <a:ext cx="38862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1600" b="1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小型洗濯機 </a:t>
            </a:r>
            <a:r>
              <a:rPr lang="zh-TW" altLang="en-US" sz="1600" b="1" dirty="0">
                <a:solidFill>
                  <a:srgbClr val="D6216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２００円</a:t>
            </a:r>
          </a:p>
          <a:p>
            <a:pPr>
              <a:lnSpc>
                <a:spcPct val="150000"/>
              </a:lnSpc>
            </a:pPr>
            <a:r>
              <a:rPr lang="zh-TW" altLang="en-US" sz="1600" b="1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大物洗濯機 </a:t>
            </a:r>
            <a:r>
              <a:rPr lang="zh-TW" altLang="en-US" sz="1600" b="1" dirty="0">
                <a:solidFill>
                  <a:srgbClr val="D6216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５００円</a:t>
            </a:r>
          </a:p>
          <a:p>
            <a:pPr>
              <a:lnSpc>
                <a:spcPct val="150000"/>
              </a:lnSpc>
            </a:pPr>
            <a:r>
              <a:rPr lang="zh-TW" altLang="en-US" sz="1600" b="1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洗濯乾燥機 </a:t>
            </a:r>
            <a:r>
              <a:rPr lang="zh-TW" altLang="en-US" sz="1600" b="1" dirty="0">
                <a:solidFill>
                  <a:srgbClr val="D6216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６００円</a:t>
            </a:r>
            <a:r>
              <a:rPr lang="en-US" altLang="zh-TW" sz="1600" b="1" dirty="0">
                <a:solidFill>
                  <a:srgbClr val="D6216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</a:t>
            </a:r>
            <a:endParaRPr lang="ja-JP" altLang="en-US" sz="1600" b="1" dirty="0">
              <a:solidFill>
                <a:srgbClr val="D6216D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203579" y="7884031"/>
            <a:ext cx="3960000" cy="1116000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3245785" y="7827759"/>
            <a:ext cx="38443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spc="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200" spc="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洗えるもの一覧</a:t>
            </a:r>
            <a:r>
              <a:rPr lang="en-US" altLang="ja-JP" sz="1200" spc="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  <a:p>
            <a:pPr>
              <a:lnSpc>
                <a:spcPct val="150000"/>
              </a:lnSpc>
            </a:pPr>
            <a:r>
              <a:rPr lang="ja-JP" altLang="en-US" sz="1200" spc="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衣類・毛布・ベッドカバー・シーツ・ふとんカバー・夏掛けふとん・タオルケット・カーテン・こたつふとん・カーペットカバー・ふとん・スニーカー・スポーツシューズ </a:t>
            </a:r>
            <a:r>
              <a:rPr lang="en-US" altLang="ja-JP" sz="1200" spc="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etc.</a:t>
            </a:r>
            <a:endParaRPr lang="ja-JP" altLang="en-US" sz="1200" spc="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182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HGSｺﾞｼｯｸE</vt:lpstr>
      <vt:lpstr>HG丸ｺﾞｼｯｸM-PRO</vt:lpstr>
      <vt:lpstr>ＭＳ Ｐゴシック</vt:lpstr>
      <vt:lpstr>News Gothic MT</vt:lpstr>
      <vt:lpstr>ヒラギノ角ゴ Std W8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2018-02-27T00:48:58Z</dcterms:modified>
</cp:coreProperties>
</file>