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4" r:id="rId3"/>
  </p:sldIdLst>
  <p:sldSz cx="7775575" cy="10907713"/>
  <p:notesSz cx="7318375" cy="10450513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3292">
          <p15:clr>
            <a:srgbClr val="A4A3A4"/>
          </p15:clr>
        </p15:guide>
        <p15:guide id="2" pos="2305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F3C3C"/>
    <a:srgbClr val="E36281"/>
    <a:srgbClr val="D6216D"/>
    <a:srgbClr val="4FACD8"/>
    <a:srgbClr val="E60012"/>
    <a:srgbClr val="E60D23"/>
    <a:srgbClr val="C30D23"/>
    <a:srgbClr val="003B96"/>
    <a:srgbClr val="BB1D2F"/>
    <a:srgbClr val="C92D5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63" autoAdjust="0"/>
    <p:restoredTop sz="99761" autoAdjust="0"/>
  </p:normalViewPr>
  <p:slideViewPr>
    <p:cSldViewPr snapToGrid="0">
      <p:cViewPr varScale="1">
        <p:scale>
          <a:sx n="68" d="100"/>
          <a:sy n="68" d="100"/>
        </p:scale>
        <p:origin x="-1614" y="-10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292"/>
        <p:guide pos="2305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4967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r">
              <a:defRPr sz="1100"/>
            </a:lvl1pPr>
          </a:lstStyle>
          <a:p>
            <a:fld id="{EA4C0380-2DE9-498B-B68D-60B46204BA80}" type="datetimeFigureOut">
              <a:rPr kumimoji="1" lang="ja-JP" altLang="en-US" smtClean="0"/>
              <a:t>2018/2/21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4967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r">
              <a:defRPr sz="11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93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r">
              <a:defRPr sz="1100"/>
            </a:lvl1pPr>
          </a:lstStyle>
          <a:p>
            <a:fld id="{70F99883-74AE-4A2C-81B7-5B86A08198C0}" type="datetimeFigureOut">
              <a:rPr kumimoji="1" lang="ja-JP" altLang="en-US" smtClean="0"/>
              <a:t>2018/2/21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19" tIns="48560" rIns="97119" bIns="4856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3"/>
            <a:ext cx="5854700" cy="4114889"/>
          </a:xfrm>
          <a:prstGeom prst="rect">
            <a:avLst/>
          </a:prstGeom>
        </p:spPr>
        <p:txBody>
          <a:bodyPr vert="horz" lIns="97119" tIns="48560" rIns="97119" bIns="4856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93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r">
              <a:defRPr sz="11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2018/2/21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44" name="Picture 20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4068" y="14061"/>
            <a:ext cx="7812000" cy="109853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5" name="Picture 21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86564" y="1167387"/>
            <a:ext cx="3582719" cy="37187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7" name="正方形/長方形 46"/>
          <p:cNvSpPr/>
          <p:nvPr/>
        </p:nvSpPr>
        <p:spPr>
          <a:xfrm>
            <a:off x="3291135" y="4647361"/>
            <a:ext cx="1370528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2700" dirty="0" smtClean="0">
                <a:solidFill>
                  <a:srgbClr val="E36281"/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2018</a:t>
            </a:r>
            <a:r>
              <a:rPr lang="ja-JP" altLang="en-US" sz="2700" dirty="0" smtClean="0">
                <a:solidFill>
                  <a:srgbClr val="E36281"/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年</a:t>
            </a:r>
            <a:endParaRPr lang="ja-JP" altLang="en-US" sz="2700" dirty="0">
              <a:solidFill>
                <a:srgbClr val="E36281"/>
              </a:solidFill>
              <a:latin typeface="ＭＳ Ｐ明朝" panose="02020600040205080304" pitchFamily="18" charset="-128"/>
              <a:ea typeface="ＭＳ Ｐ明朝" panose="02020600040205080304" pitchFamily="18" charset="-128"/>
            </a:endParaRPr>
          </a:p>
        </p:txBody>
      </p:sp>
      <p:sp>
        <p:nvSpPr>
          <p:cNvPr id="69" name="正方形/長方形 68"/>
          <p:cNvSpPr/>
          <p:nvPr/>
        </p:nvSpPr>
        <p:spPr>
          <a:xfrm>
            <a:off x="1891346" y="4929737"/>
            <a:ext cx="4029426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4800" spc="-300" dirty="0" smtClean="0">
                <a:solidFill>
                  <a:srgbClr val="E36281"/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2/21</a:t>
            </a:r>
            <a:r>
              <a:rPr lang="ja-JP" altLang="en-US" sz="3200" spc="-300" dirty="0">
                <a:solidFill>
                  <a:srgbClr val="E36281"/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（水</a:t>
            </a:r>
            <a:r>
              <a:rPr lang="ja-JP" altLang="en-US" sz="3200" spc="-300" dirty="0" smtClean="0">
                <a:solidFill>
                  <a:srgbClr val="E36281"/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）</a:t>
            </a:r>
            <a:r>
              <a:rPr lang="en-US" altLang="ja-JP" sz="4800" spc="-300" dirty="0" smtClean="0">
                <a:solidFill>
                  <a:srgbClr val="E36281"/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--3/5</a:t>
            </a:r>
            <a:r>
              <a:rPr lang="ja-JP" altLang="en-US" sz="3200" spc="-300" dirty="0">
                <a:solidFill>
                  <a:srgbClr val="E36281"/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（月）</a:t>
            </a:r>
            <a:endParaRPr lang="ja-JP" altLang="en-US" sz="4800" spc="-300" dirty="0">
              <a:solidFill>
                <a:srgbClr val="E36281"/>
              </a:solidFill>
              <a:latin typeface="ＭＳ Ｐ明朝" panose="02020600040205080304" pitchFamily="18" charset="-128"/>
              <a:ea typeface="ＭＳ Ｐ明朝" panose="02020600040205080304" pitchFamily="18" charset="-128"/>
            </a:endParaRPr>
          </a:p>
        </p:txBody>
      </p:sp>
      <p:pic>
        <p:nvPicPr>
          <p:cNvPr id="1046" name="Picture 22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2370" y="5769544"/>
            <a:ext cx="6624000" cy="41520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8" name="正方形/長方形 47"/>
          <p:cNvSpPr/>
          <p:nvPr/>
        </p:nvSpPr>
        <p:spPr>
          <a:xfrm>
            <a:off x="1069150" y="9923846"/>
            <a:ext cx="5627076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800" b="1" spc="-80" dirty="0">
                <a:solidFill>
                  <a:srgbClr val="5F3C3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アスクルひな祭り実行委員会</a:t>
            </a:r>
          </a:p>
          <a:p>
            <a:pPr algn="ctr"/>
            <a:r>
              <a:rPr lang="ja-JP" altLang="en-US" sz="1800" b="1" spc="-80" dirty="0">
                <a:solidFill>
                  <a:srgbClr val="5F3C3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電話：</a:t>
            </a:r>
            <a:r>
              <a:rPr lang="en-US" altLang="ja-JP" sz="1800" b="1" spc="-80" dirty="0">
                <a:solidFill>
                  <a:srgbClr val="5F3C3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03-1234-1111</a:t>
            </a:r>
            <a:r>
              <a:rPr lang="ja-JP" altLang="en-US" sz="1800" b="1" spc="-80" dirty="0">
                <a:solidFill>
                  <a:srgbClr val="5F3C3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</a:t>
            </a:r>
            <a:r>
              <a:rPr lang="en-US" altLang="ja-JP" sz="1800" b="1" spc="-80" dirty="0">
                <a:solidFill>
                  <a:srgbClr val="5F3C3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URL</a:t>
            </a:r>
            <a:r>
              <a:rPr lang="ja-JP" altLang="en-US" sz="1800" b="1" spc="-80" dirty="0">
                <a:solidFill>
                  <a:srgbClr val="5F3C3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1800" b="1" spc="-80" dirty="0">
                <a:solidFill>
                  <a:srgbClr val="5F3C3C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http://www.askult.com/</a:t>
            </a:r>
            <a:endParaRPr lang="ja-JP" altLang="en-US" sz="1800" b="1" spc="-80" dirty="0">
              <a:solidFill>
                <a:srgbClr val="5F3C3C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25806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126</Words>
  <Application>Microsoft Office PowerPoint</Application>
  <PresentationFormat>ユーザー設定</PresentationFormat>
  <Paragraphs>21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2018-02-21T09:35:27Z</dcterms:modified>
</cp:coreProperties>
</file>

<file path=docProps/thumbnail.jpeg>
</file>