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3C3C"/>
    <a:srgbClr val="E36281"/>
    <a:srgbClr val="D6216D"/>
    <a:srgbClr val="4FACD8"/>
    <a:srgbClr val="E60012"/>
    <a:srgbClr val="E60D23"/>
    <a:srgbClr val="C30D23"/>
    <a:srgbClr val="003B96"/>
    <a:srgbClr val="BB1D2F"/>
    <a:srgbClr val="C92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68" d="100"/>
          <a:sy n="68" d="100"/>
        </p:scale>
        <p:origin x="-1614" y="-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68" y="14061"/>
            <a:ext cx="7812000" cy="10985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564" y="1167387"/>
            <a:ext cx="3582719" cy="371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正方形/長方形 46"/>
          <p:cNvSpPr/>
          <p:nvPr/>
        </p:nvSpPr>
        <p:spPr>
          <a:xfrm>
            <a:off x="3291135" y="4647361"/>
            <a:ext cx="137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700" dirty="0" smtClean="0">
                <a:solidFill>
                  <a:srgbClr val="E3628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2018</a:t>
            </a:r>
            <a:r>
              <a:rPr lang="ja-JP" altLang="en-US" sz="2700" dirty="0" smtClean="0">
                <a:solidFill>
                  <a:srgbClr val="E3628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年</a:t>
            </a:r>
            <a:endParaRPr lang="ja-JP" altLang="en-US" sz="2700" dirty="0">
              <a:solidFill>
                <a:srgbClr val="E3628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1891346" y="4929737"/>
            <a:ext cx="40294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spc="-300" dirty="0" smtClean="0">
                <a:solidFill>
                  <a:srgbClr val="E3628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2/21</a:t>
            </a:r>
            <a:r>
              <a:rPr lang="ja-JP" altLang="en-US" sz="3200" spc="-300" dirty="0">
                <a:solidFill>
                  <a:srgbClr val="E3628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（水</a:t>
            </a:r>
            <a:r>
              <a:rPr lang="ja-JP" altLang="en-US" sz="3200" spc="-300" dirty="0" smtClean="0">
                <a:solidFill>
                  <a:srgbClr val="E3628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）</a:t>
            </a:r>
            <a:r>
              <a:rPr lang="en-US" altLang="ja-JP" sz="4800" spc="-300" dirty="0" smtClean="0">
                <a:solidFill>
                  <a:srgbClr val="E3628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--3/5</a:t>
            </a:r>
            <a:r>
              <a:rPr lang="ja-JP" altLang="en-US" sz="3200" spc="-300" dirty="0">
                <a:solidFill>
                  <a:srgbClr val="E3628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（月）</a:t>
            </a:r>
            <a:endParaRPr lang="ja-JP" altLang="en-US" sz="4800" spc="-300" dirty="0">
              <a:solidFill>
                <a:srgbClr val="E3628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70" y="5769544"/>
            <a:ext cx="6624000" cy="4152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正方形/長方形 47"/>
          <p:cNvSpPr/>
          <p:nvPr/>
        </p:nvSpPr>
        <p:spPr>
          <a:xfrm>
            <a:off x="1069150" y="9923846"/>
            <a:ext cx="5627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b="1" spc="-80" dirty="0">
                <a:solidFill>
                  <a:srgbClr val="5F3C3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アスクルひな祭り実行委員会</a:t>
            </a:r>
          </a:p>
          <a:p>
            <a:pPr algn="ctr"/>
            <a:r>
              <a:rPr lang="ja-JP" altLang="en-US" sz="1800" b="1" spc="-80" dirty="0">
                <a:solidFill>
                  <a:srgbClr val="5F3C3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電話：</a:t>
            </a:r>
            <a:r>
              <a:rPr lang="en-US" altLang="ja-JP" sz="1800" b="1" spc="-80" dirty="0">
                <a:solidFill>
                  <a:srgbClr val="5F3C3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r>
              <a:rPr lang="ja-JP" altLang="en-US" sz="1800" b="1" spc="-80" dirty="0">
                <a:solidFill>
                  <a:srgbClr val="5F3C3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lang="en-US" altLang="ja-JP" sz="1800" b="1" spc="-80" dirty="0">
                <a:solidFill>
                  <a:srgbClr val="5F3C3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URL</a:t>
            </a:r>
            <a:r>
              <a:rPr lang="ja-JP" altLang="en-US" sz="1800" b="1" spc="-80" dirty="0">
                <a:solidFill>
                  <a:srgbClr val="5F3C3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800" b="1" spc="-80" dirty="0">
                <a:solidFill>
                  <a:srgbClr val="5F3C3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http://www.askult.com/</a:t>
            </a:r>
            <a:endParaRPr lang="ja-JP" altLang="en-US" sz="1800" b="1" spc="-80" dirty="0">
              <a:solidFill>
                <a:srgbClr val="5F3C3C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2018-02-21T09:35:27Z</dcterms:modified>
</cp:coreProperties>
</file>