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D23"/>
    <a:srgbClr val="E36281"/>
    <a:srgbClr val="5F3C3C"/>
    <a:srgbClr val="D6216D"/>
    <a:srgbClr val="4FACD8"/>
    <a:srgbClr val="E60012"/>
    <a:srgbClr val="E60D23"/>
    <a:srgbClr val="003B96"/>
    <a:srgbClr val="BB1D2F"/>
    <a:srgbClr val="C92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68" d="100"/>
          <a:sy n="68" d="100"/>
        </p:scale>
        <p:origin x="-1614" y="-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18" y="-14063"/>
            <a:ext cx="7812000" cy="10943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834" y="826843"/>
            <a:ext cx="3884393" cy="2374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正方形/長方形 48"/>
          <p:cNvSpPr/>
          <p:nvPr/>
        </p:nvSpPr>
        <p:spPr>
          <a:xfrm>
            <a:off x="1410116" y="7591465"/>
            <a:ext cx="5229835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レッスン時間</a:t>
            </a: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 </a:t>
            </a:r>
            <a:r>
              <a:rPr lang="ja-JP" altLang="en-US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毎月第</a:t>
            </a: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・第</a:t>
            </a: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lang="ja-JP" altLang="en-US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木曜日　</a:t>
            </a: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13:00〜15</a:t>
            </a:r>
            <a:r>
              <a:rPr lang="ja-JP" altLang="en-US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</a:p>
          <a:p>
            <a:pPr>
              <a:lnSpc>
                <a:spcPts val="2000"/>
              </a:lnSpc>
            </a:pP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初めてのフラダンス</a:t>
            </a: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】……</a:t>
            </a:r>
            <a:r>
              <a:rPr lang="ja-JP" altLang="en-US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lang="ja-JP" altLang="en-US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  </a:t>
            </a: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8,000</a:t>
            </a:r>
            <a:r>
              <a:rPr lang="ja-JP" altLang="en-US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税込</a:t>
            </a: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>
              <a:lnSpc>
                <a:spcPts val="2000"/>
              </a:lnSpc>
            </a:pP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プラス基本のステップ</a:t>
            </a: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】…</a:t>
            </a:r>
            <a:r>
              <a:rPr lang="ja-JP" altLang="en-US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lang="ja-JP" altLang="en-US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 </a:t>
            </a: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10,000</a:t>
            </a:r>
            <a:r>
              <a:rPr lang="ja-JP" altLang="en-US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税込</a:t>
            </a:r>
            <a:r>
              <a:rPr lang="en-US" altLang="ja-JP" sz="1600" b="1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>
              <a:lnSpc>
                <a:spcPts val="2000"/>
              </a:lnSpc>
            </a:pPr>
            <a:r>
              <a:rPr lang="en-US" altLang="ja-JP" sz="1600" b="1" spc="80" dirty="0">
                <a:solidFill>
                  <a:srgbClr val="C30D23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</a:t>
            </a:r>
            <a:r>
              <a:rPr lang="ja-JP" altLang="en-US" sz="1600" b="1" spc="80" dirty="0">
                <a:solidFill>
                  <a:srgbClr val="C30D23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只今入会金</a:t>
            </a:r>
            <a:r>
              <a:rPr lang="en-US" altLang="ja-JP" sz="1600" b="1" spc="80" dirty="0">
                <a:solidFill>
                  <a:srgbClr val="C30D23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10,000</a:t>
            </a:r>
            <a:r>
              <a:rPr lang="ja-JP" altLang="en-US" sz="1600" b="1" spc="80" dirty="0">
                <a:solidFill>
                  <a:srgbClr val="C30D23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  <a:r>
              <a:rPr lang="en-US" altLang="ja-JP" sz="1600" b="1" spc="80" dirty="0">
                <a:solidFill>
                  <a:srgbClr val="C30D23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600" b="1" spc="80" dirty="0">
                <a:solidFill>
                  <a:srgbClr val="C30D23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税込</a:t>
            </a:r>
            <a:r>
              <a:rPr lang="en-US" altLang="ja-JP" sz="1600" b="1" spc="80" dirty="0">
                <a:solidFill>
                  <a:srgbClr val="C30D23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600" b="1" spc="80" dirty="0">
                <a:solidFill>
                  <a:srgbClr val="C30D23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が</a:t>
            </a:r>
            <a:r>
              <a:rPr lang="en-US" altLang="ja-JP" sz="1600" b="1" spc="80" dirty="0">
                <a:solidFill>
                  <a:srgbClr val="C30D23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5,000</a:t>
            </a:r>
            <a:r>
              <a:rPr lang="ja-JP" altLang="en-US" sz="1600" b="1" spc="80" dirty="0">
                <a:solidFill>
                  <a:srgbClr val="C30D23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  <a:r>
              <a:rPr lang="en-US" altLang="ja-JP" sz="1600" b="1" spc="80" dirty="0">
                <a:solidFill>
                  <a:srgbClr val="C30D23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600" b="1" spc="80" dirty="0">
                <a:solidFill>
                  <a:srgbClr val="C30D23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税込</a:t>
            </a:r>
            <a:r>
              <a:rPr lang="en-US" altLang="ja-JP" sz="1600" b="1" spc="80" dirty="0" smtClean="0">
                <a:solidFill>
                  <a:srgbClr val="C30D23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lang="en-US" altLang="ja-JP" sz="1100" b="1" spc="80" dirty="0">
              <a:solidFill>
                <a:srgbClr val="C30D23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1195669" y="9084139"/>
            <a:ext cx="38862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200" dirty="0" smtClean="0"/>
              <a:t>電話：</a:t>
            </a:r>
            <a:r>
              <a:rPr lang="en-US" altLang="ja-JP" sz="1200" dirty="0" smtClean="0"/>
              <a:t>03-1234-1111</a:t>
            </a:r>
            <a:r>
              <a:rPr lang="ja-JP" altLang="en-US" sz="1200" dirty="0"/>
              <a:t>　　</a:t>
            </a:r>
            <a:r>
              <a:rPr lang="en-US" altLang="ja-JP" sz="1200" dirty="0"/>
              <a:t>URL</a:t>
            </a:r>
            <a:r>
              <a:rPr lang="ja-JP" altLang="en-US" sz="1200" dirty="0"/>
              <a:t>：</a:t>
            </a:r>
            <a:r>
              <a:rPr lang="en-US" altLang="ja-JP" sz="1200" dirty="0"/>
              <a:t>http://www.askult.com/</a:t>
            </a:r>
            <a:endParaRPr lang="ja-JP" altLang="en-US" sz="1200" dirty="0"/>
          </a:p>
        </p:txBody>
      </p:sp>
      <p:sp>
        <p:nvSpPr>
          <p:cNvPr id="76" name="正方形/長方形 75"/>
          <p:cNvSpPr/>
          <p:nvPr/>
        </p:nvSpPr>
        <p:spPr>
          <a:xfrm>
            <a:off x="1181601" y="8625312"/>
            <a:ext cx="38862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400" spc="-1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アスクルフラダンス</a:t>
            </a:r>
            <a:r>
              <a:rPr lang="ja-JP" altLang="en-US" sz="1400" spc="-15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教室</a:t>
            </a:r>
            <a:endParaRPr lang="ja-JP" altLang="en-US" sz="1400" spc="-1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1181600" y="8865932"/>
            <a:ext cx="55568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spc="50" dirty="0" smtClean="0"/>
              <a:t>お問い合わせ</a:t>
            </a:r>
            <a:r>
              <a:rPr lang="ja-JP" altLang="en-US" sz="900" spc="50" dirty="0"/>
              <a:t>、体験の申し込みはホームページの問い合わせフォームからお問い合わせください</a:t>
            </a:r>
            <a:r>
              <a:rPr lang="ja-JP" altLang="en-US" sz="900" spc="50" dirty="0" smtClean="0"/>
              <a:t>。</a:t>
            </a:r>
            <a:endParaRPr lang="ja-JP" altLang="en-US" sz="900" spc="50" dirty="0"/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136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2018-02-21T09:47:44Z</dcterms:modified>
</cp:coreProperties>
</file>