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4" r:id="rId3"/>
  </p:sldIdLst>
  <p:sldSz cx="7775575" cy="10907713"/>
  <p:notesSz cx="7318375" cy="10450513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3292">
          <p15:clr>
            <a:srgbClr val="A4A3A4"/>
          </p15:clr>
        </p15:guide>
        <p15:guide id="2" pos="2305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30D23"/>
    <a:srgbClr val="E36281"/>
    <a:srgbClr val="5F3C3C"/>
    <a:srgbClr val="D6216D"/>
    <a:srgbClr val="4FACD8"/>
    <a:srgbClr val="E60012"/>
    <a:srgbClr val="E60D23"/>
    <a:srgbClr val="003B96"/>
    <a:srgbClr val="BB1D2F"/>
    <a:srgbClr val="C92D5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63" autoAdjust="0"/>
    <p:restoredTop sz="99761" autoAdjust="0"/>
  </p:normalViewPr>
  <p:slideViewPr>
    <p:cSldViewPr snapToGrid="0">
      <p:cViewPr varScale="1">
        <p:scale>
          <a:sx n="68" d="100"/>
          <a:sy n="68" d="100"/>
        </p:scale>
        <p:origin x="-1614" y="-10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292"/>
        <p:guide pos="2305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4967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r">
              <a:defRPr sz="1100"/>
            </a:lvl1pPr>
          </a:lstStyle>
          <a:p>
            <a:fld id="{EA4C0380-2DE9-498B-B68D-60B46204BA80}" type="datetimeFigureOut">
              <a:rPr kumimoji="1" lang="ja-JP" altLang="en-US" smtClean="0"/>
              <a:t>2018/2/21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4967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r">
              <a:defRPr sz="11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93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r">
              <a:defRPr sz="1100"/>
            </a:lvl1pPr>
          </a:lstStyle>
          <a:p>
            <a:fld id="{70F99883-74AE-4A2C-81B7-5B86A08198C0}" type="datetimeFigureOut">
              <a:rPr kumimoji="1" lang="ja-JP" altLang="en-US" smtClean="0"/>
              <a:t>2018/2/21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19" tIns="48560" rIns="97119" bIns="4856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3"/>
            <a:ext cx="5854700" cy="4114889"/>
          </a:xfrm>
          <a:prstGeom prst="rect">
            <a:avLst/>
          </a:prstGeom>
        </p:spPr>
        <p:txBody>
          <a:bodyPr vert="horz" lIns="97119" tIns="48560" rIns="97119" bIns="4856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93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r">
              <a:defRPr sz="11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2018/2/21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47" name="Picture 2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7818" y="-14063"/>
            <a:ext cx="7812000" cy="1094380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8" name="Picture 2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81834" y="826843"/>
            <a:ext cx="3884393" cy="237432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9" name="正方形/長方形 48"/>
          <p:cNvSpPr/>
          <p:nvPr/>
        </p:nvSpPr>
        <p:spPr>
          <a:xfrm>
            <a:off x="1410116" y="7591465"/>
            <a:ext cx="5229835" cy="11182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000"/>
              </a:lnSpc>
            </a:pP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【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レッスン時間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】 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毎月第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・第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木曜日　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13:00〜15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</a:p>
          <a:p>
            <a:pPr>
              <a:lnSpc>
                <a:spcPts val="2000"/>
              </a:lnSpc>
            </a:pP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【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初めてのフラダンス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】……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月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回  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8,000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税込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</a:p>
          <a:p>
            <a:pPr>
              <a:lnSpc>
                <a:spcPts val="2000"/>
              </a:lnSpc>
            </a:pP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【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プラス基本のステップ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】…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月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回 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10,000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</a:t>
            </a:r>
            <a:r>
              <a:rPr lang="ja-JP" altLang="en-US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税込</a:t>
            </a:r>
            <a:r>
              <a:rPr lang="en-US" altLang="ja-JP" sz="1600" b="1" spc="8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</a:p>
          <a:p>
            <a:pPr>
              <a:lnSpc>
                <a:spcPts val="2000"/>
              </a:lnSpc>
            </a:pPr>
            <a:r>
              <a:rPr lang="en-US" altLang="ja-JP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★</a:t>
            </a:r>
            <a:r>
              <a:rPr lang="ja-JP" altLang="en-US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只今入会金</a:t>
            </a:r>
            <a:r>
              <a:rPr lang="en-US" altLang="ja-JP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10,000</a:t>
            </a:r>
            <a:r>
              <a:rPr lang="ja-JP" altLang="en-US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  <a:r>
              <a:rPr lang="en-US" altLang="ja-JP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</a:t>
            </a:r>
            <a:r>
              <a:rPr lang="ja-JP" altLang="en-US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税込</a:t>
            </a:r>
            <a:r>
              <a:rPr lang="en-US" altLang="ja-JP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r>
              <a:rPr lang="ja-JP" altLang="en-US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が</a:t>
            </a:r>
            <a:r>
              <a:rPr lang="en-US" altLang="ja-JP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5,000</a:t>
            </a:r>
            <a:r>
              <a:rPr lang="ja-JP" altLang="en-US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  <a:r>
              <a:rPr lang="en-US" altLang="ja-JP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</a:t>
            </a:r>
            <a:r>
              <a:rPr lang="ja-JP" altLang="en-US" sz="1600" b="1" spc="80" dirty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税込</a:t>
            </a:r>
            <a:r>
              <a:rPr lang="en-US" altLang="ja-JP" sz="1600" b="1" spc="80" dirty="0" smtClean="0">
                <a:solidFill>
                  <a:srgbClr val="C30D2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endParaRPr lang="en-US" altLang="ja-JP" sz="1100" b="1" spc="80" dirty="0">
              <a:solidFill>
                <a:srgbClr val="C30D23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0" name="正方形/長方形 49"/>
          <p:cNvSpPr/>
          <p:nvPr/>
        </p:nvSpPr>
        <p:spPr>
          <a:xfrm>
            <a:off x="1195669" y="9084139"/>
            <a:ext cx="3886200" cy="27699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sz="1200" dirty="0" smtClean="0"/>
              <a:t>電話：</a:t>
            </a:r>
            <a:r>
              <a:rPr lang="en-US" altLang="ja-JP" sz="1200" dirty="0" smtClean="0"/>
              <a:t>03-1234-1111</a:t>
            </a:r>
            <a:r>
              <a:rPr lang="ja-JP" altLang="en-US" sz="1200" dirty="0"/>
              <a:t>　　</a:t>
            </a:r>
            <a:r>
              <a:rPr lang="en-US" altLang="ja-JP" sz="1200" dirty="0"/>
              <a:t>URL</a:t>
            </a:r>
            <a:r>
              <a:rPr lang="ja-JP" altLang="en-US" sz="1200" dirty="0"/>
              <a:t>：</a:t>
            </a:r>
            <a:r>
              <a:rPr lang="en-US" altLang="ja-JP" sz="1200" dirty="0"/>
              <a:t>http://www.askult.com/</a:t>
            </a:r>
            <a:endParaRPr lang="ja-JP" altLang="en-US" sz="1200" dirty="0"/>
          </a:p>
        </p:txBody>
      </p:sp>
      <p:sp>
        <p:nvSpPr>
          <p:cNvPr id="76" name="正方形/長方形 75"/>
          <p:cNvSpPr/>
          <p:nvPr/>
        </p:nvSpPr>
        <p:spPr>
          <a:xfrm>
            <a:off x="1181601" y="8625312"/>
            <a:ext cx="3886200" cy="30777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sz="1400" spc="-1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アスクルフラダンス</a:t>
            </a:r>
            <a:r>
              <a:rPr lang="ja-JP" altLang="en-US" sz="1400" spc="-15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教室</a:t>
            </a:r>
            <a:endParaRPr lang="ja-JP" altLang="en-US" sz="1400" spc="-15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7" name="正方形/長方形 76"/>
          <p:cNvSpPr/>
          <p:nvPr/>
        </p:nvSpPr>
        <p:spPr>
          <a:xfrm>
            <a:off x="1181600" y="8865932"/>
            <a:ext cx="5556823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900" spc="50" dirty="0" smtClean="0"/>
              <a:t>お問い合わせ</a:t>
            </a:r>
            <a:r>
              <a:rPr lang="ja-JP" altLang="en-US" sz="900" spc="50" dirty="0"/>
              <a:t>、体験の申し込みはホームページの問い合わせフォームからお問い合わせください</a:t>
            </a:r>
            <a:r>
              <a:rPr lang="ja-JP" altLang="en-US" sz="900" spc="50" dirty="0" smtClean="0"/>
              <a:t>。</a:t>
            </a:r>
            <a:endParaRPr lang="ja-JP" altLang="en-US" sz="900" spc="50" dirty="0"/>
          </a:p>
        </p:txBody>
      </p:sp>
    </p:spTree>
    <p:extLst>
      <p:ext uri="{BB962C8B-B14F-4D97-AF65-F5344CB8AC3E}">
        <p14:creationId xmlns:p14="http://schemas.microsoft.com/office/powerpoint/2010/main" val="725806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136</Words>
  <Application>Microsoft Office PowerPoint</Application>
  <PresentationFormat>ユーザー設定</PresentationFormat>
  <Paragraphs>24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2018-02-21T09:47:44Z</dcterms:modified>
</cp:coreProperties>
</file>

<file path=docProps/thumbnail.jpeg>
</file>