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5514"/>
    <a:srgbClr val="E60012"/>
    <a:srgbClr val="003B96"/>
    <a:srgbClr val="C30D23"/>
    <a:srgbClr val="BB1D2F"/>
    <a:srgbClr val="C92D5B"/>
    <a:srgbClr val="1D96D4"/>
    <a:srgbClr val="EB6BA4"/>
    <a:srgbClr val="585097"/>
    <a:srgbClr val="F49E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761" autoAdjust="0"/>
  </p:normalViewPr>
  <p:slideViewPr>
    <p:cSldViewPr snapToGrid="0">
      <p:cViewPr varScale="1">
        <p:scale>
          <a:sx n="68" d="100"/>
          <a:sy n="68" d="100"/>
        </p:scale>
        <p:origin x="-2520" y="-10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2018/2/23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/>
        </p:nvSpPr>
        <p:spPr>
          <a:xfrm>
            <a:off x="-1" y="9228407"/>
            <a:ext cx="7812000" cy="1732542"/>
          </a:xfrm>
          <a:prstGeom prst="rect">
            <a:avLst/>
          </a:prstGeom>
          <a:solidFill>
            <a:srgbClr val="EA55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5176905" y="9396651"/>
            <a:ext cx="2043604" cy="118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地　図</a:t>
            </a:r>
            <a:endParaRPr kumimoji="1" lang="ja-JP" altLang="en-US" sz="1400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62" y="2158812"/>
            <a:ext cx="6580099" cy="6808751"/>
          </a:xfrm>
          <a:prstGeom prst="rect">
            <a:avLst/>
          </a:prstGeom>
        </p:spPr>
      </p:pic>
      <p:sp>
        <p:nvSpPr>
          <p:cNvPr id="16" name="正方形/長方形 15"/>
          <p:cNvSpPr/>
          <p:nvPr/>
        </p:nvSpPr>
        <p:spPr>
          <a:xfrm>
            <a:off x="4774504" y="7636814"/>
            <a:ext cx="3326702" cy="1567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ja-JP" altLang="en-US" sz="1600" spc="8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チキン南蛮弁当・・・５００円</a:t>
            </a:r>
          </a:p>
          <a:p>
            <a:pPr>
              <a:lnSpc>
                <a:spcPts val="2300"/>
              </a:lnSpc>
            </a:pPr>
            <a:r>
              <a:rPr lang="ja-JP" altLang="en-US" sz="1600" spc="8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トンカツ弁当・・・・</a:t>
            </a:r>
            <a:r>
              <a:rPr lang="ja-JP" altLang="en-US" sz="1600" spc="8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 ５００円</a:t>
            </a:r>
            <a:endParaRPr lang="ja-JP" altLang="en-US" sz="1600" spc="8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2300"/>
              </a:lnSpc>
            </a:pPr>
            <a:r>
              <a:rPr lang="ja-JP" altLang="en-US" sz="1600" spc="8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からあげ弁当・・・・・５００円</a:t>
            </a:r>
          </a:p>
          <a:p>
            <a:pPr>
              <a:lnSpc>
                <a:spcPts val="2300"/>
              </a:lnSpc>
            </a:pPr>
            <a:r>
              <a:rPr lang="ja-JP" altLang="en-US" sz="1600" spc="8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ハンバーグ弁当・・・５００円</a:t>
            </a:r>
          </a:p>
          <a:p>
            <a:pPr>
              <a:lnSpc>
                <a:spcPts val="2300"/>
              </a:lnSpc>
            </a:pPr>
            <a:r>
              <a:rPr lang="ja-JP" altLang="en-US" sz="1600" spc="8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海苔</a:t>
            </a:r>
            <a:r>
              <a:rPr lang="ja-JP" altLang="en-US" sz="1600" spc="8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弁当</a:t>
            </a:r>
            <a:r>
              <a:rPr lang="ja-JP" altLang="en-US" sz="1600" spc="8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・・</a:t>
            </a:r>
            <a:r>
              <a:rPr lang="ja-JP" altLang="en-US" sz="1600" spc="8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・・</a:t>
            </a:r>
            <a:r>
              <a:rPr lang="ja-JP" altLang="en-US" sz="1600" spc="8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</a:t>
            </a:r>
            <a:r>
              <a:rPr lang="ja-JP" altLang="en-US" sz="1600" spc="8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</a:t>
            </a:r>
            <a:r>
              <a:rPr lang="ja-JP" altLang="en-US" sz="1600" spc="8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・・４５０円</a:t>
            </a:r>
            <a:endParaRPr lang="ja-JP" altLang="en-US" sz="1600" spc="8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874" y="351056"/>
            <a:ext cx="5580000" cy="2439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3320247" y="2776628"/>
            <a:ext cx="38862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800" b="1" spc="40" dirty="0">
                <a:solidFill>
                  <a:srgbClr val="E6001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  <a:r>
              <a:rPr lang="en-US" altLang="ja-JP" sz="1800" b="1" spc="40" dirty="0">
                <a:solidFill>
                  <a:srgbClr val="E6001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〜</a:t>
            </a:r>
            <a:r>
              <a:rPr lang="ja-JP" altLang="en-US" sz="1800" b="1" spc="40" dirty="0">
                <a:solidFill>
                  <a:srgbClr val="E6001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金曜 </a:t>
            </a:r>
            <a:r>
              <a:rPr lang="en-US" altLang="ja-JP" sz="1800" b="1" spc="40" dirty="0">
                <a:solidFill>
                  <a:srgbClr val="E6001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11</a:t>
            </a:r>
            <a:r>
              <a:rPr lang="ja-JP" altLang="en-US" sz="1800" b="1" spc="40" dirty="0">
                <a:solidFill>
                  <a:srgbClr val="E6001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1800" b="1" spc="40" dirty="0">
                <a:solidFill>
                  <a:srgbClr val="E6001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1800" b="1" spc="40" dirty="0">
                <a:solidFill>
                  <a:srgbClr val="E6001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から販売開始します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422469" y="9412583"/>
            <a:ext cx="445901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会議・研修等のご予算に応じたお弁当のご予約も承っております。</a:t>
            </a:r>
          </a:p>
          <a:p>
            <a:pPr>
              <a:lnSpc>
                <a:spcPts val="18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お気軽にお問い合わせください。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408402" y="9917174"/>
            <a:ext cx="49091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b="1" spc="-15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お弁当のアスクル  </a:t>
            </a:r>
            <a:r>
              <a:rPr lang="ja-JP" altLang="en-US" sz="2400" b="1" spc="-150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☎ </a:t>
            </a:r>
            <a:r>
              <a:rPr lang="en-US" altLang="ja-JP" sz="2400" b="1" spc="-15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03-1234-1111 </a:t>
            </a:r>
            <a:endParaRPr lang="ja-JP" altLang="en-US" sz="2400" b="1" spc="-15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64696" y="10308499"/>
            <a:ext cx="23887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URL</a:t>
            </a:r>
            <a:r>
              <a:rPr lang="ja-JP" altLang="en-US" sz="14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14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http://www.askult.com/</a:t>
            </a:r>
            <a:endParaRPr lang="ja-JP" altLang="en-US" sz="14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58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191</Words>
  <Application>Microsoft Office PowerPoint</Application>
  <PresentationFormat>ユーザー設定</PresentationFormat>
  <Paragraphs>28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2018-02-23T12:49:42Z</dcterms:modified>
</cp:coreProperties>
</file>