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0D84"/>
    <a:srgbClr val="009944"/>
    <a:srgbClr val="E73771"/>
    <a:srgbClr val="EB6BA4"/>
    <a:srgbClr val="585097"/>
    <a:srgbClr val="C92D5B"/>
    <a:srgbClr val="F49E39"/>
    <a:srgbClr val="ED6D0F"/>
    <a:srgbClr val="FED72A"/>
    <a:srgbClr val="6A3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" t="1322" r="2916" b="1322"/>
          <a:stretch/>
        </p:blipFill>
        <p:spPr bwMode="auto">
          <a:xfrm>
            <a:off x="-14067" y="0"/>
            <a:ext cx="7789642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4913" y="9537896"/>
            <a:ext cx="8764091" cy="18720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7624" y="-302499"/>
            <a:ext cx="8384344" cy="8751346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499678" y="7190187"/>
            <a:ext cx="559593" cy="283368"/>
          </a:xfrm>
          <a:prstGeom prst="roundRect">
            <a:avLst/>
          </a:prstGeom>
          <a:solidFill>
            <a:srgbClr val="870D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56306" y="7133121"/>
            <a:ext cx="6463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期間</a:t>
            </a:r>
            <a:endParaRPr lang="ja-JP" altLang="en-US" sz="18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角丸四角形 90"/>
          <p:cNvSpPr/>
          <p:nvPr/>
        </p:nvSpPr>
        <p:spPr>
          <a:xfrm>
            <a:off x="1499677" y="7992669"/>
            <a:ext cx="559593" cy="283368"/>
          </a:xfrm>
          <a:prstGeom prst="roundRect">
            <a:avLst/>
          </a:prstGeom>
          <a:solidFill>
            <a:srgbClr val="E737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456305" y="793539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</a:t>
            </a:r>
            <a:endParaRPr lang="ja-JP" altLang="en-US" sz="18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021685" y="6925749"/>
            <a:ext cx="354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2521740" y="6919681"/>
            <a:ext cx="760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63690" y="7086955"/>
            <a:ext cx="217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日（土）</a:t>
            </a:r>
            <a:r>
              <a:rPr lang="en-US" altLang="ja-JP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endParaRPr lang="ja-JP" altLang="en-US" sz="24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4233854" y="6925749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4795833" y="6919681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481295" y="7086955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2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日（日）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049678" y="7418792"/>
            <a:ext cx="267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10:00〜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:00</a:t>
            </a:r>
            <a:endParaRPr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23556" y="7891615"/>
            <a:ext cx="224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アスクル公園内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495300" y="8543925"/>
            <a:ext cx="3857625" cy="252413"/>
          </a:xfrm>
          <a:prstGeom prst="roundRect">
            <a:avLst>
              <a:gd name="adj" fmla="val 9120"/>
            </a:avLst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開催イベント</a:t>
            </a:r>
            <a:endParaRPr kumimoji="1" lang="ja-JP" altLang="en-US" sz="1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19310" y="8786444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あじさい苗プレゼント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2848957" y="8785385"/>
            <a:ext cx="1699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いろいろバザー</a:t>
            </a:r>
            <a:endParaRPr lang="ja-JP" altLang="en-US" sz="2000" spc="-1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519310" y="8985440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/>
          <p:nvPr/>
        </p:nvSpPr>
        <p:spPr>
          <a:xfrm>
            <a:off x="2848957" y="8979979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28621" y="9325295"/>
            <a:ext cx="4120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主催：アスクル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商店街あじさいまつり実行委員会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558" y="8122447"/>
            <a:ext cx="2587757" cy="1700787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80" y="478301"/>
            <a:ext cx="3088113" cy="6594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4832954" y="8256632"/>
            <a:ext cx="2366963" cy="14466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0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2018-02-22T02:53:10Z</dcterms:modified>
</cp:coreProperties>
</file>