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4" r:id="rId4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6BA4"/>
    <a:srgbClr val="51B6AF"/>
    <a:srgbClr val="EEA13A"/>
    <a:srgbClr val="3BA0E8"/>
    <a:srgbClr val="3EB7EB"/>
    <a:srgbClr val="000099"/>
    <a:srgbClr val="F0F4FA"/>
    <a:srgbClr val="E8EEF8"/>
    <a:srgbClr val="20386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96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31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076"/>
            <a:ext cx="10907713" cy="7835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3396" y="-269937"/>
            <a:ext cx="6985604" cy="729746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379" y="1037688"/>
            <a:ext cx="3040633" cy="6493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170" y="4284285"/>
            <a:ext cx="2514666" cy="1656000"/>
          </a:xfrm>
          <a:prstGeom prst="rect">
            <a:avLst/>
          </a:prstGeom>
        </p:spPr>
      </p:pic>
      <p:sp>
        <p:nvSpPr>
          <p:cNvPr id="110" name="角丸四角形 109"/>
          <p:cNvSpPr/>
          <p:nvPr/>
        </p:nvSpPr>
        <p:spPr>
          <a:xfrm>
            <a:off x="6605830" y="662104"/>
            <a:ext cx="3904633" cy="283368"/>
          </a:xfrm>
          <a:prstGeom prst="roundRect">
            <a:avLst/>
          </a:prstGeom>
          <a:solidFill>
            <a:srgbClr val="C92D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spc="-1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1" name="正方形/長方形 110"/>
          <p:cNvSpPr/>
          <p:nvPr/>
        </p:nvSpPr>
        <p:spPr>
          <a:xfrm>
            <a:off x="8011137" y="598574"/>
            <a:ext cx="12153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期　　　間</a:t>
            </a:r>
            <a:endParaRPr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4" name="角丸四角形 113"/>
          <p:cNvSpPr/>
          <p:nvPr/>
        </p:nvSpPr>
        <p:spPr>
          <a:xfrm>
            <a:off x="6605830" y="2142681"/>
            <a:ext cx="3904633" cy="283368"/>
          </a:xfrm>
          <a:prstGeom prst="roundRect">
            <a:avLst/>
          </a:prstGeom>
          <a:solidFill>
            <a:srgbClr val="5850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spc="-1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正方形/長方形 114"/>
          <p:cNvSpPr/>
          <p:nvPr/>
        </p:nvSpPr>
        <p:spPr>
          <a:xfrm>
            <a:off x="8010382" y="2099699"/>
            <a:ext cx="12153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会　　　場</a:t>
            </a:r>
            <a:endParaRPr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6" name="正方形/長方形 115"/>
          <p:cNvSpPr/>
          <p:nvPr/>
        </p:nvSpPr>
        <p:spPr>
          <a:xfrm>
            <a:off x="6732756" y="1052030"/>
            <a:ext cx="21749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　　日（土）</a:t>
            </a:r>
            <a:r>
              <a:rPr lang="en-US" altLang="ja-JP" sz="24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〜</a:t>
            </a:r>
            <a:endParaRPr lang="ja-JP" altLang="en-US" sz="2400" spc="4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8938532" y="1066372"/>
            <a:ext cx="1691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spc="-2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　　日（日）</a:t>
            </a:r>
          </a:p>
        </p:txBody>
      </p:sp>
      <p:sp>
        <p:nvSpPr>
          <p:cNvPr id="118" name="正方形/長方形 117"/>
          <p:cNvSpPr/>
          <p:nvPr/>
        </p:nvSpPr>
        <p:spPr>
          <a:xfrm>
            <a:off x="6503090" y="1414141"/>
            <a:ext cx="26741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午前</a:t>
            </a:r>
            <a:r>
              <a:rPr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10:00〜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午後</a:t>
            </a:r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</a:t>
            </a:r>
            <a:r>
              <a:rPr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:00</a:t>
            </a:r>
            <a:endParaRPr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9" name="正方形/長方形 118"/>
          <p:cNvSpPr/>
          <p:nvPr/>
        </p:nvSpPr>
        <p:spPr>
          <a:xfrm>
            <a:off x="7435242" y="2476375"/>
            <a:ext cx="22458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アスクル公園内</a:t>
            </a:r>
          </a:p>
        </p:txBody>
      </p:sp>
      <p:sp>
        <p:nvSpPr>
          <p:cNvPr id="120" name="正方形/長方形 119"/>
          <p:cNvSpPr/>
          <p:nvPr/>
        </p:nvSpPr>
        <p:spPr>
          <a:xfrm>
            <a:off x="6492816" y="885717"/>
            <a:ext cx="3548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2" name="正方形/長方形 121"/>
          <p:cNvSpPr/>
          <p:nvPr/>
        </p:nvSpPr>
        <p:spPr>
          <a:xfrm>
            <a:off x="6987489" y="886684"/>
            <a:ext cx="7602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en-US" altLang="ja-JP" sz="4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3" name="正方形/長方形 122"/>
          <p:cNvSpPr/>
          <p:nvPr/>
        </p:nvSpPr>
        <p:spPr>
          <a:xfrm>
            <a:off x="8706290" y="887823"/>
            <a:ext cx="4333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4" name="正方形/長方形 123"/>
          <p:cNvSpPr/>
          <p:nvPr/>
        </p:nvSpPr>
        <p:spPr>
          <a:xfrm>
            <a:off x="9278481" y="888790"/>
            <a:ext cx="4333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6" name="正方形/長方形 125"/>
          <p:cNvSpPr/>
          <p:nvPr/>
        </p:nvSpPr>
        <p:spPr>
          <a:xfrm>
            <a:off x="6652597" y="3515597"/>
            <a:ext cx="22108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spc="-1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あじさい苗プレゼント</a:t>
            </a:r>
          </a:p>
        </p:txBody>
      </p:sp>
      <p:sp>
        <p:nvSpPr>
          <p:cNvPr id="127" name="正方形/長方形 126"/>
          <p:cNvSpPr/>
          <p:nvPr/>
        </p:nvSpPr>
        <p:spPr>
          <a:xfrm>
            <a:off x="8841412" y="3513045"/>
            <a:ext cx="1699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spc="-18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いろいろバザー</a:t>
            </a:r>
            <a:endParaRPr lang="ja-JP" altLang="en-US" sz="2000" spc="-18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8" name="円/楕円 127"/>
          <p:cNvSpPr/>
          <p:nvPr/>
        </p:nvSpPr>
        <p:spPr>
          <a:xfrm>
            <a:off x="6670568" y="3704657"/>
            <a:ext cx="76003" cy="77598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円/楕円 128"/>
          <p:cNvSpPr/>
          <p:nvPr/>
        </p:nvSpPr>
        <p:spPr>
          <a:xfrm>
            <a:off x="8848390" y="3697401"/>
            <a:ext cx="76003" cy="77598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正方形/長方形 129"/>
          <p:cNvSpPr/>
          <p:nvPr/>
        </p:nvSpPr>
        <p:spPr>
          <a:xfrm>
            <a:off x="6729118" y="6302995"/>
            <a:ext cx="41201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spc="3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主催：アスクル</a:t>
            </a:r>
            <a:r>
              <a:rPr lang="ja-JP" altLang="en-US" sz="14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商店街あじさいまつり実行委員会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893" y="6480295"/>
            <a:ext cx="8782771" cy="1882022"/>
          </a:xfrm>
          <a:prstGeom prst="rect">
            <a:avLst/>
          </a:prstGeom>
        </p:spPr>
      </p:pic>
      <p:sp>
        <p:nvSpPr>
          <p:cNvPr id="131" name="角丸四角形 130"/>
          <p:cNvSpPr/>
          <p:nvPr/>
        </p:nvSpPr>
        <p:spPr>
          <a:xfrm>
            <a:off x="6605830" y="3168782"/>
            <a:ext cx="3917651" cy="283368"/>
          </a:xfrm>
          <a:prstGeom prst="roundRect">
            <a:avLst/>
          </a:prstGeom>
          <a:solidFill>
            <a:srgbClr val="EB6BA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spc="-1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2" name="正方形/長方形 131"/>
          <p:cNvSpPr/>
          <p:nvPr/>
        </p:nvSpPr>
        <p:spPr>
          <a:xfrm>
            <a:off x="7861620" y="3123165"/>
            <a:ext cx="15472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開催イベント</a:t>
            </a:r>
            <a:endParaRPr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7522809" y="4421177"/>
            <a:ext cx="2261468" cy="13822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地図を入れてください</a:t>
            </a:r>
            <a:endParaRPr kumimoji="1"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2260049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</TotalTime>
  <Words>145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ＭＳ Ｐ明朝</vt:lpstr>
      <vt:lpstr>メイリオ</vt:lpstr>
      <vt:lpstr>Arial</vt:lpstr>
      <vt:lpstr>Calibri</vt:lpstr>
      <vt:lpstr>Times New Roman</vt:lpstr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60</cp:revision>
  <cp:lastPrinted>2013-04-25T06:18:16Z</cp:lastPrinted>
  <dcterms:created xsi:type="dcterms:W3CDTF">2013-08-07T01:20:38Z</dcterms:created>
  <dcterms:modified xsi:type="dcterms:W3CDTF">2018-02-22T02:54:08Z</dcterms:modified>
</cp:coreProperties>
</file>