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  <p:sldMasterId id="2147483712" r:id="rId2"/>
  </p:sldMasterIdLst>
  <p:notesMasterIdLst>
    <p:notesMasterId r:id="rId5"/>
  </p:notesMasterIdLst>
  <p:sldIdLst>
    <p:sldId id="262" r:id="rId3"/>
    <p:sldId id="264" r:id="rId4"/>
  </p:sldIdLst>
  <p:sldSz cx="10907713" cy="7775575"/>
  <p:notesSz cx="6794500" cy="9925050"/>
  <p:defaultTextStyle>
    <a:defPPr>
      <a:defRPr lang="ja-JP"/>
    </a:defPPr>
    <a:lvl1pPr marL="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20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44"/>
    <a:srgbClr val="E73771"/>
    <a:srgbClr val="870D84"/>
    <a:srgbClr val="EB6BA4"/>
    <a:srgbClr val="51B6AF"/>
    <a:srgbClr val="EEA13A"/>
    <a:srgbClr val="3BA0E8"/>
    <a:srgbClr val="3EB7EB"/>
    <a:srgbClr val="000099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900" y="96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1pPr>
    <a:lvl2pPr marL="509426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2pPr>
    <a:lvl3pPr marL="1018852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3pPr>
    <a:lvl4pPr marL="1528277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4pPr>
    <a:lvl5pPr marL="2037703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5pPr>
    <a:lvl6pPr marL="2547128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6pPr>
    <a:lvl7pPr marL="305655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7pPr>
    <a:lvl8pPr marL="3565980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8pPr>
    <a:lvl9pPr marL="4075405" algn="l" defTabSz="1018852" rtl="0" eaLnBrk="1" latinLnBrk="0" hangingPunct="1">
      <a:defRPr kumimoji="1"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631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2F95B-E3ED-B944-BA41-13023F2BAF9D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4073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6100" y="311150"/>
            <a:ext cx="9815513" cy="1295400"/>
          </a:xfrm>
          <a:prstGeom prst="rect">
            <a:avLst/>
          </a:prstGeom>
        </p:spPr>
        <p:txBody>
          <a:bodyPr vert="horz" lIns="91426" tIns="45713" rIns="91426" bIns="45713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6100" y="1814513"/>
            <a:ext cx="9815513" cy="5130800"/>
          </a:xfrm>
          <a:prstGeom prst="rect">
            <a:avLst/>
          </a:prstGeom>
        </p:spPr>
        <p:txBody>
          <a:bodyPr vert="horz" lIns="91426" tIns="45713" rIns="91426" bIns="45713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6100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7452" y="7207251"/>
            <a:ext cx="3452812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6851" y="7207251"/>
            <a:ext cx="2544763" cy="412749"/>
          </a:xfrm>
          <a:prstGeom prst="rect">
            <a:avLst/>
          </a:prstGeom>
        </p:spPr>
        <p:txBody>
          <a:bodyPr vert="horz" lIns="91426" tIns="45713" rIns="91426" bIns="457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66098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</p:sldLayoutIdLst>
  <p:txStyles>
    <p:titleStyle>
      <a:lvl1pPr algn="ctr" defTabSz="45713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8" indent="-342848" algn="l" defTabSz="45713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6" indent="-285706" algn="l" defTabSz="45713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25" indent="-228565" algn="l" defTabSz="457130" rtl="0" eaLnBrk="1" latinLnBrk="0" hangingPunct="1">
        <a:spcBef>
          <a:spcPct val="20000"/>
        </a:spcBef>
        <a:buFont typeface="Arial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55" indent="-228565" algn="l" defTabSz="45713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85" indent="-228565" algn="l" defTabSz="45713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215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4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7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606" indent="-228565" algn="l" defTabSz="45713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2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1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1" algn="l" defTabSz="45713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545386" y="311385"/>
            <a:ext cx="9816942" cy="1295929"/>
          </a:xfrm>
          <a:prstGeom prst="rect">
            <a:avLst/>
          </a:prstGeom>
        </p:spPr>
        <p:txBody>
          <a:bodyPr vert="horz" lIns="106740" tIns="53370" rIns="106740" bIns="5337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5386" y="1814301"/>
            <a:ext cx="9816942" cy="5131520"/>
          </a:xfrm>
          <a:prstGeom prst="rect">
            <a:avLst/>
          </a:prstGeom>
        </p:spPr>
        <p:txBody>
          <a:bodyPr vert="horz" lIns="106740" tIns="53370" rIns="106740" bIns="5337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545387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F95B-E3ED-B944-BA41-13023F2BAF9D}" type="datetimeFigureOut">
              <a:rPr kumimoji="1" lang="ja-JP" altLang="en-US" smtClean="0"/>
              <a:t>2018/2/22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726802" y="7206808"/>
            <a:ext cx="3454109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817194" y="7206808"/>
            <a:ext cx="2545133" cy="413977"/>
          </a:xfrm>
          <a:prstGeom prst="rect">
            <a:avLst/>
          </a:prstGeom>
        </p:spPr>
        <p:txBody>
          <a:bodyPr vert="horz" lIns="106740" tIns="53370" rIns="106740" bIns="5337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1397D6-AE81-9248-A718-122C783B7A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0814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4" r:id="rId2"/>
  </p:sldLayoutIdLst>
  <p:txStyles>
    <p:titleStyle>
      <a:lvl1pPr algn="ctr" defTabSz="533699" rtl="0" eaLnBrk="1" latinLnBrk="0" hangingPunct="1">
        <a:spcBef>
          <a:spcPct val="0"/>
        </a:spcBef>
        <a:buNone/>
        <a:defRPr kumimoji="1" sz="5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0275" indent="-400275" algn="l" defTabSz="533699" rtl="0" eaLnBrk="1" latinLnBrk="0" hangingPunct="1">
        <a:spcBef>
          <a:spcPct val="20000"/>
        </a:spcBef>
        <a:buFont typeface="Arial"/>
        <a:buChar char="•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1pPr>
      <a:lvl2pPr marL="867261" indent="-333562" algn="l" defTabSz="533699" rtl="0" eaLnBrk="1" latinLnBrk="0" hangingPunct="1">
        <a:spcBef>
          <a:spcPct val="20000"/>
        </a:spcBef>
        <a:buFont typeface="Arial"/>
        <a:buChar char="–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34249" indent="-266850" algn="l" defTabSz="533699" rtl="0" eaLnBrk="1" latinLnBrk="0" hangingPunct="1">
        <a:spcBef>
          <a:spcPct val="20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867949" indent="-266850" algn="l" defTabSz="533699" rtl="0" eaLnBrk="1" latinLnBrk="0" hangingPunct="1">
        <a:spcBef>
          <a:spcPct val="20000"/>
        </a:spcBef>
        <a:buFont typeface="Arial"/>
        <a:buChar char="–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401648" indent="-266850" algn="l" defTabSz="533699" rtl="0" eaLnBrk="1" latinLnBrk="0" hangingPunct="1">
        <a:spcBef>
          <a:spcPct val="20000"/>
        </a:spcBef>
        <a:buFont typeface="Arial"/>
        <a:buChar char="»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935347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690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02746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36445" indent="-266850" algn="l" defTabSz="533699" rtl="0" eaLnBrk="1" latinLnBrk="0" hangingPunct="1">
        <a:spcBef>
          <a:spcPct val="20000"/>
        </a:spcBef>
        <a:buFont typeface="Arial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36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67399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01098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34797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684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02196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35895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269594" algn="l" defTabSz="53369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9" y="107950"/>
            <a:ext cx="10688635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4" y="180977"/>
            <a:ext cx="10544176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40" y="1725614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40" y="3606802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40" y="5448301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5" y="427039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6" tIns="45713" rIns="91426" bIns="45713" anchor="ctr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1" y="3382964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9" y="5272088"/>
            <a:ext cx="1068863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4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6" tIns="45713" rIns="91426" bIns="45713"/>
          <a:lstStyle/>
          <a:p>
            <a:pPr defTabSz="1017432" fontAlgn="base">
              <a:spcBef>
                <a:spcPct val="0"/>
              </a:spcBef>
              <a:spcAft>
                <a:spcPct val="0"/>
              </a:spcAft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6208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274" y="-34112"/>
            <a:ext cx="10942813" cy="78610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3396" y="-290485"/>
            <a:ext cx="6985604" cy="7297461"/>
          </a:xfrm>
          <a:prstGeom prst="rect">
            <a:avLst/>
          </a:prstGeom>
        </p:spPr>
      </p:pic>
      <p:sp>
        <p:nvSpPr>
          <p:cNvPr id="110" name="角丸四角形 109"/>
          <p:cNvSpPr/>
          <p:nvPr/>
        </p:nvSpPr>
        <p:spPr>
          <a:xfrm>
            <a:off x="6605830" y="651830"/>
            <a:ext cx="3904633" cy="283368"/>
          </a:xfrm>
          <a:prstGeom prst="roundRect">
            <a:avLst/>
          </a:prstGeom>
          <a:solidFill>
            <a:srgbClr val="870D8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spc="-1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1" name="正方形/長方形 110"/>
          <p:cNvSpPr/>
          <p:nvPr/>
        </p:nvSpPr>
        <p:spPr>
          <a:xfrm>
            <a:off x="8011137" y="588300"/>
            <a:ext cx="12153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期　　　間</a:t>
            </a:r>
            <a:endParaRPr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4" name="角丸四角形 113"/>
          <p:cNvSpPr/>
          <p:nvPr/>
        </p:nvSpPr>
        <p:spPr>
          <a:xfrm>
            <a:off x="6605830" y="2132407"/>
            <a:ext cx="3904633" cy="283368"/>
          </a:xfrm>
          <a:prstGeom prst="roundRect">
            <a:avLst/>
          </a:prstGeom>
          <a:solidFill>
            <a:srgbClr val="E7377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spc="-1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5" name="正方形/長方形 114"/>
          <p:cNvSpPr/>
          <p:nvPr/>
        </p:nvSpPr>
        <p:spPr>
          <a:xfrm>
            <a:off x="8010382" y="2079151"/>
            <a:ext cx="121539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会　　　場</a:t>
            </a:r>
            <a:endParaRPr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16" name="正方形/長方形 115"/>
          <p:cNvSpPr/>
          <p:nvPr/>
        </p:nvSpPr>
        <p:spPr>
          <a:xfrm>
            <a:off x="6722482" y="1031482"/>
            <a:ext cx="21749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　　日（土）</a:t>
            </a:r>
            <a:r>
              <a:rPr lang="en-US" altLang="ja-JP" sz="2400" spc="4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〜</a:t>
            </a:r>
            <a:endParaRPr lang="ja-JP" altLang="en-US" sz="2400" spc="4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7" name="正方形/長方形 116"/>
          <p:cNvSpPr/>
          <p:nvPr/>
        </p:nvSpPr>
        <p:spPr>
          <a:xfrm>
            <a:off x="8928258" y="1035550"/>
            <a:ext cx="16914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-22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月　　日（日）</a:t>
            </a:r>
          </a:p>
        </p:txBody>
      </p:sp>
      <p:sp>
        <p:nvSpPr>
          <p:cNvPr id="118" name="正方形/長方形 117"/>
          <p:cNvSpPr/>
          <p:nvPr/>
        </p:nvSpPr>
        <p:spPr>
          <a:xfrm>
            <a:off x="6492816" y="1403867"/>
            <a:ext cx="26741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午前</a:t>
            </a:r>
            <a:r>
              <a:rPr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10:00〜</a:t>
            </a:r>
            <a:r>
              <a:rPr lang="ja-JP" altLang="en-US" sz="1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午後</a:t>
            </a:r>
            <a:r>
              <a:rPr lang="ja-JP" altLang="en-US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３</a:t>
            </a:r>
            <a:r>
              <a:rPr lang="en-US" altLang="ja-JP" sz="24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:00</a:t>
            </a:r>
            <a:endParaRPr lang="ja-JP" altLang="en-US" sz="24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19" name="正方形/長方形 118"/>
          <p:cNvSpPr/>
          <p:nvPr/>
        </p:nvSpPr>
        <p:spPr>
          <a:xfrm>
            <a:off x="7424968" y="2455827"/>
            <a:ext cx="22458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アスクル公園内</a:t>
            </a:r>
          </a:p>
        </p:txBody>
      </p:sp>
      <p:sp>
        <p:nvSpPr>
          <p:cNvPr id="120" name="正方形/長方形 119"/>
          <p:cNvSpPr/>
          <p:nvPr/>
        </p:nvSpPr>
        <p:spPr>
          <a:xfrm>
            <a:off x="6482542" y="875443"/>
            <a:ext cx="35480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2" name="正方形/長方形 121"/>
          <p:cNvSpPr/>
          <p:nvPr/>
        </p:nvSpPr>
        <p:spPr>
          <a:xfrm>
            <a:off x="6966941" y="876410"/>
            <a:ext cx="7602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r>
              <a:rPr lang="en-US" altLang="ja-JP" sz="4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6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3" name="正方形/長方形 122"/>
          <p:cNvSpPr/>
          <p:nvPr/>
        </p:nvSpPr>
        <p:spPr>
          <a:xfrm>
            <a:off x="8706290" y="877549"/>
            <a:ext cx="433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7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4" name="正方形/長方形 123"/>
          <p:cNvSpPr/>
          <p:nvPr/>
        </p:nvSpPr>
        <p:spPr>
          <a:xfrm>
            <a:off x="9257933" y="878516"/>
            <a:ext cx="43339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400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1</a:t>
            </a:r>
            <a:endParaRPr lang="ja-JP" altLang="en-US" sz="40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6" name="正方形/長方形 125"/>
          <p:cNvSpPr/>
          <p:nvPr/>
        </p:nvSpPr>
        <p:spPr>
          <a:xfrm>
            <a:off x="6642323" y="3495049"/>
            <a:ext cx="22108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spc="-18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あじさい苗プレゼント</a:t>
            </a:r>
          </a:p>
        </p:txBody>
      </p:sp>
      <p:sp>
        <p:nvSpPr>
          <p:cNvPr id="127" name="正方形/長方形 126"/>
          <p:cNvSpPr/>
          <p:nvPr/>
        </p:nvSpPr>
        <p:spPr>
          <a:xfrm>
            <a:off x="8841412" y="3492497"/>
            <a:ext cx="16998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spc="-18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いろいろバザー</a:t>
            </a:r>
            <a:endParaRPr lang="ja-JP" altLang="en-US" sz="2000" spc="-18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28" name="円/楕円 127"/>
          <p:cNvSpPr/>
          <p:nvPr/>
        </p:nvSpPr>
        <p:spPr>
          <a:xfrm>
            <a:off x="6650020" y="3684109"/>
            <a:ext cx="76003" cy="77598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9" name="円/楕円 128"/>
          <p:cNvSpPr/>
          <p:nvPr/>
        </p:nvSpPr>
        <p:spPr>
          <a:xfrm>
            <a:off x="8827842" y="3676853"/>
            <a:ext cx="76003" cy="77598"/>
          </a:xfrm>
          <a:prstGeom prst="ellipse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8" name="図 2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074" y="4263737"/>
            <a:ext cx="2514666" cy="1656000"/>
          </a:xfrm>
          <a:prstGeom prst="rect">
            <a:avLst/>
          </a:prstGeom>
        </p:spPr>
      </p:pic>
      <p:sp>
        <p:nvSpPr>
          <p:cNvPr id="130" name="正方形/長方形 129"/>
          <p:cNvSpPr/>
          <p:nvPr/>
        </p:nvSpPr>
        <p:spPr>
          <a:xfrm>
            <a:off x="6729118" y="6302995"/>
            <a:ext cx="41201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spc="30" dirty="0" smtClean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主催：アスクル</a:t>
            </a:r>
            <a:r>
              <a:rPr lang="ja-JP" altLang="en-US" sz="1400" spc="3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商店街あじさいまつり実行委員会</a:t>
            </a: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6893" y="6480295"/>
            <a:ext cx="8782771" cy="1882022"/>
          </a:xfrm>
          <a:prstGeom prst="rect">
            <a:avLst/>
          </a:prstGeom>
        </p:spPr>
      </p:pic>
      <p:sp>
        <p:nvSpPr>
          <p:cNvPr id="131" name="角丸四角形 130"/>
          <p:cNvSpPr/>
          <p:nvPr/>
        </p:nvSpPr>
        <p:spPr>
          <a:xfrm>
            <a:off x="6605830" y="3158508"/>
            <a:ext cx="3917651" cy="283368"/>
          </a:xfrm>
          <a:prstGeom prst="roundRect">
            <a:avLst/>
          </a:prstGeom>
          <a:solidFill>
            <a:srgbClr val="0099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 spc="-15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132" name="正方形/長方形 131"/>
          <p:cNvSpPr/>
          <p:nvPr/>
        </p:nvSpPr>
        <p:spPr>
          <a:xfrm>
            <a:off x="7861620" y="3112891"/>
            <a:ext cx="15472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b="1" dirty="0" smtClean="0">
                <a:solidFill>
                  <a:schemeClr val="bg1"/>
                </a:solidFill>
                <a:latin typeface="+mj-ea"/>
                <a:ea typeface="+mj-ea"/>
              </a:rPr>
              <a:t>開催イベント</a:t>
            </a:r>
            <a:endParaRPr lang="ja-JP" altLang="en-US" b="1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9224" y="998684"/>
            <a:ext cx="3032096" cy="64749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" name="正方形/長方形 26"/>
          <p:cNvSpPr/>
          <p:nvPr/>
        </p:nvSpPr>
        <p:spPr>
          <a:xfrm>
            <a:off x="7482294" y="4400629"/>
            <a:ext cx="2261468" cy="138221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600" dirty="0" smtClean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地図を入れてください</a:t>
            </a:r>
            <a:endParaRPr kumimoji="1" lang="ja-JP" altLang="en-US" sz="1600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92003107"/>
      </p:ext>
    </p:extLst>
  </p:cSld>
  <p:clrMapOvr>
    <a:masterClrMapping/>
  </p:clrMapOvr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クラシック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388</TotalTime>
  <Words>145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ＭＳ Ｐ明朝</vt:lpstr>
      <vt:lpstr>メイリオ</vt:lpstr>
      <vt:lpstr>Arial</vt:lpstr>
      <vt:lpstr>Calibri</vt:lpstr>
      <vt:lpstr>Times New Roman</vt:lpstr>
      <vt:lpstr>デザインの設定</vt:lpstr>
      <vt:lpstr>ホワイト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wellenetz</cp:lastModifiedBy>
  <cp:revision>61</cp:revision>
  <cp:lastPrinted>2013-04-25T06:18:16Z</cp:lastPrinted>
  <dcterms:created xsi:type="dcterms:W3CDTF">2013-08-07T01:20:38Z</dcterms:created>
  <dcterms:modified xsi:type="dcterms:W3CDTF">2018-02-22T02:55:07Z</dcterms:modified>
</cp:coreProperties>
</file>