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FAEE00"/>
    <a:srgbClr val="00B2ED"/>
    <a:srgbClr val="5AC2DE"/>
    <a:srgbClr val="B892C1"/>
    <a:srgbClr val="EB6B98"/>
    <a:srgbClr val="E95B9C"/>
    <a:srgbClr val="BBD41E"/>
    <a:srgbClr val="F18B00"/>
    <a:srgbClr val="FBC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1614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2018/2/14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14069" y="0"/>
            <a:ext cx="7812000" cy="10908000"/>
          </a:xfrm>
          <a:prstGeom prst="rect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-14069" y="9664505"/>
            <a:ext cx="7848000" cy="1271344"/>
          </a:xfrm>
          <a:prstGeom prst="rect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018" y="8770"/>
            <a:ext cx="4855771" cy="6100840"/>
          </a:xfrm>
          <a:prstGeom prst="rect">
            <a:avLst/>
          </a:prstGeom>
        </p:spPr>
      </p:pic>
      <p:sp>
        <p:nvSpPr>
          <p:cNvPr id="22" name="下矢印 21"/>
          <p:cNvSpPr/>
          <p:nvPr/>
        </p:nvSpPr>
        <p:spPr>
          <a:xfrm>
            <a:off x="2855740" y="4149969"/>
            <a:ext cx="2053883" cy="4030450"/>
          </a:xfrm>
          <a:prstGeom prst="downArrow">
            <a:avLst>
              <a:gd name="adj1" fmla="val 60323"/>
              <a:gd name="adj2" fmla="val 52575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90843" y="717453"/>
            <a:ext cx="759655" cy="759655"/>
          </a:xfrm>
          <a:prstGeom prst="ellipse">
            <a:avLst/>
          </a:prstGeom>
          <a:solidFill>
            <a:srgbClr val="FBC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/>
        </p:nvSpPr>
        <p:spPr>
          <a:xfrm>
            <a:off x="6428934" y="956601"/>
            <a:ext cx="759655" cy="759655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6471138" y="6330462"/>
            <a:ext cx="464233" cy="464233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703385" y="3362178"/>
            <a:ext cx="618979" cy="618979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010112" y="7399606"/>
            <a:ext cx="492370" cy="492370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6536045" y="2760071"/>
            <a:ext cx="545432" cy="545432"/>
          </a:xfrm>
          <a:prstGeom prst="ellipse">
            <a:avLst/>
          </a:prstGeom>
          <a:solidFill>
            <a:srgbClr val="E95B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1195754" y="6330462"/>
            <a:ext cx="464233" cy="464233"/>
          </a:xfrm>
          <a:prstGeom prst="ellipse">
            <a:avLst/>
          </a:prstGeom>
          <a:solidFill>
            <a:srgbClr val="EB6B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457689" y="7568419"/>
            <a:ext cx="612000" cy="612000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5359791" y="6604782"/>
            <a:ext cx="372794" cy="372794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590843" y="2362246"/>
            <a:ext cx="379827" cy="379827"/>
          </a:xfrm>
          <a:prstGeom prst="ellipse">
            <a:avLst/>
          </a:prstGeom>
          <a:solidFill>
            <a:srgbClr val="5AC2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2375778" y="7160455"/>
            <a:ext cx="407964" cy="407964"/>
          </a:xfrm>
          <a:prstGeom prst="ellipse">
            <a:avLst/>
          </a:prstGeom>
          <a:solidFill>
            <a:srgbClr val="00B2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447079" y="4114530"/>
            <a:ext cx="861774" cy="370710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店内洋品・雑貨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503723" y="8025652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10.13</a:t>
            </a:r>
            <a:endParaRPr lang="ja-JP" altLang="en-US" sz="8000" spc="-2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06435" y="8389700"/>
            <a:ext cx="1191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b="1" spc="-29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endParaRPr lang="ja-JP" altLang="en-US" sz="4400" b="1" spc="-29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3665928" y="8496886"/>
            <a:ext cx="600721" cy="600721"/>
          </a:xfrm>
          <a:prstGeom prst="ellipse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二等辺三角形 38"/>
          <p:cNvSpPr/>
          <p:nvPr/>
        </p:nvSpPr>
        <p:spPr>
          <a:xfrm rot="5400000">
            <a:off x="4318307" y="8703507"/>
            <a:ext cx="333375" cy="226044"/>
          </a:xfrm>
          <a:prstGeom prst="triangle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606143" y="8444714"/>
            <a:ext cx="71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sat</a:t>
            </a:r>
            <a:endParaRPr lang="ja-JP" altLang="en-US" sz="32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461179" y="8015561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9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10.31</a:t>
            </a:r>
            <a:endParaRPr lang="ja-JP" altLang="en-US" sz="8000" spc="-29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6497719" y="8525079"/>
            <a:ext cx="600721" cy="600721"/>
          </a:xfrm>
          <a:prstGeom prst="ellipse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411422" y="8492323"/>
            <a:ext cx="910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spc="-3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wed</a:t>
            </a:r>
            <a:endParaRPr lang="ja-JP" altLang="en-US" sz="3200" spc="-3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676098" y="9830964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BOUTIQUE ASKUL</a:t>
            </a:r>
            <a:endParaRPr lang="ja-JP" altLang="en-US" sz="2400" spc="-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487943" y="10271976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4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019315" y="10269955"/>
            <a:ext cx="1678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en-US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1400" spc="-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681319" y="10264050"/>
            <a:ext cx="1686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1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1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spc="1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639" y="4417825"/>
            <a:ext cx="1399287" cy="140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6" y="4449617"/>
            <a:ext cx="1330749" cy="133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10" y="2390382"/>
            <a:ext cx="2431575" cy="74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456" y="523848"/>
            <a:ext cx="684000" cy="70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131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2018-02-14T14:12:18Z</dcterms:modified>
</cp:coreProperties>
</file>