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12" r:id="rId2"/>
  </p:sldMasterIdLst>
  <p:notesMasterIdLst>
    <p:notesMasterId r:id="rId5"/>
  </p:notesMasterIdLst>
  <p:sldIdLst>
    <p:sldId id="262" r:id="rId3"/>
    <p:sldId id="263" r:id="rId4"/>
  </p:sldIdLst>
  <p:sldSz cx="10907713" cy="7775575"/>
  <p:notesSz cx="6794500" cy="9925050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B7EB"/>
    <a:srgbClr val="EB6BA4"/>
    <a:srgbClr val="51B6AF"/>
    <a:srgbClr val="EEA13A"/>
    <a:srgbClr val="3BA0E8"/>
    <a:srgbClr val="000099"/>
    <a:srgbClr val="F0F4FA"/>
    <a:srgbClr val="E8EEF8"/>
    <a:srgbClr val="203864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5" d="100"/>
          <a:sy n="95" d="100"/>
        </p:scale>
        <p:origin x="-882" y="-108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6315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2018/2/17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6100" y="311150"/>
            <a:ext cx="9815513" cy="1295400"/>
          </a:xfrm>
          <a:prstGeom prst="rect">
            <a:avLst/>
          </a:prstGeom>
        </p:spPr>
        <p:txBody>
          <a:bodyPr vert="horz" lIns="91426" tIns="45713" rIns="91426" bIns="4571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6100" y="1814513"/>
            <a:ext cx="9815513" cy="5130800"/>
          </a:xfrm>
          <a:prstGeom prst="rect">
            <a:avLst/>
          </a:prstGeom>
        </p:spPr>
        <p:txBody>
          <a:bodyPr vert="horz" lIns="91426" tIns="45713" rIns="91426" bIns="4571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6100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2018/2/17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7452" y="7207251"/>
            <a:ext cx="3452812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6851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09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</p:sldLayoutIdLst>
  <p:txStyles>
    <p:titleStyle>
      <a:lvl1pPr algn="ctr" defTabSz="45713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45713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6" indent="-285706" algn="l" defTabSz="45713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25" indent="-228565" algn="l" defTabSz="457130" rtl="0" eaLnBrk="1" latinLnBrk="0" hangingPunct="1">
        <a:spcBef>
          <a:spcPct val="20000"/>
        </a:spcBef>
        <a:buFont typeface="Arial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55" indent="-228565" algn="l" defTabSz="45713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85" indent="-228565" algn="l" defTabSz="45713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15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4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7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0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1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4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2018/2/17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-24343" y="0"/>
            <a:ext cx="10944000" cy="7775575"/>
          </a:xfrm>
          <a:prstGeom prst="rect">
            <a:avLst/>
          </a:prstGeom>
          <a:solidFill>
            <a:srgbClr val="E6001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-20324" y="7161086"/>
            <a:ext cx="10944000" cy="648000"/>
          </a:xfrm>
          <a:prstGeom prst="rect">
            <a:avLst/>
          </a:prstGeom>
          <a:solidFill>
            <a:srgbClr val="FA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1854165" y="7169958"/>
            <a:ext cx="23968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spc="-1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BOUTIQUE ASKUL</a:t>
            </a:r>
            <a:endParaRPr lang="ja-JP" altLang="en-US" sz="2400" spc="-15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4240701" y="7260021"/>
            <a:ext cx="15504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spc="-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・東京都豊洲</a:t>
            </a:r>
            <a:r>
              <a:rPr lang="en-US" altLang="ja-JP" sz="1400" spc="-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1400" spc="-5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5770577" y="7247726"/>
            <a:ext cx="16789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spc="-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lang="en-US" altLang="ja-JP" sz="1400" spc="-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</a:t>
            </a:r>
            <a:r>
              <a:rPr lang="ja-JP" altLang="en-US" sz="1400" spc="-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1400" spc="-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03-1234-1111</a:t>
            </a:r>
            <a:endParaRPr lang="ja-JP" altLang="en-US" sz="1400" spc="-3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7439289" y="7247893"/>
            <a:ext cx="16863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spc="1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lang="en-US" altLang="ja-JP" sz="1400" spc="1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http//asukult.com</a:t>
            </a:r>
            <a:endParaRPr lang="ja-JP" altLang="en-US" sz="1400" spc="1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33" name="図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283" y="-10274"/>
            <a:ext cx="4822629" cy="6065574"/>
          </a:xfrm>
          <a:prstGeom prst="rect">
            <a:avLst/>
          </a:prstGeom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939" y="485568"/>
            <a:ext cx="673589" cy="69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076" y="2435098"/>
            <a:ext cx="2463507" cy="751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下矢印 35"/>
          <p:cNvSpPr/>
          <p:nvPr/>
        </p:nvSpPr>
        <p:spPr>
          <a:xfrm>
            <a:off x="3246635" y="4112297"/>
            <a:ext cx="2513668" cy="2956323"/>
          </a:xfrm>
          <a:prstGeom prst="downArrow">
            <a:avLst>
              <a:gd name="adj1" fmla="val 66045"/>
              <a:gd name="adj2" fmla="val 35519"/>
            </a:avLst>
          </a:prstGeom>
          <a:solidFill>
            <a:srgbClr val="FA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3684371" y="4302098"/>
            <a:ext cx="1538883" cy="2317301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4400" b="1" dirty="0">
                <a:solidFill>
                  <a:srgbClr val="E6001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店内</a:t>
            </a:r>
            <a:r>
              <a:rPr lang="ja-JP" altLang="en-US" sz="4400" b="1" dirty="0" smtClean="0">
                <a:solidFill>
                  <a:srgbClr val="E6001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洋品</a:t>
            </a:r>
            <a:endParaRPr lang="en-US" altLang="ja-JP" sz="4400" b="1" dirty="0" smtClean="0">
              <a:solidFill>
                <a:srgbClr val="E60012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4400" b="1" dirty="0" smtClean="0">
                <a:solidFill>
                  <a:srgbClr val="E6001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雑貨</a:t>
            </a:r>
            <a:endParaRPr lang="ja-JP" altLang="en-US" sz="4400" b="1" dirty="0">
              <a:solidFill>
                <a:srgbClr val="E60012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9659" y="4471036"/>
            <a:ext cx="1379259" cy="1388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945" y="4492049"/>
            <a:ext cx="1337408" cy="1337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円/楕円 39"/>
          <p:cNvSpPr/>
          <p:nvPr/>
        </p:nvSpPr>
        <p:spPr>
          <a:xfrm>
            <a:off x="1097764" y="485568"/>
            <a:ext cx="759655" cy="759655"/>
          </a:xfrm>
          <a:prstGeom prst="ellipse">
            <a:avLst/>
          </a:prstGeom>
          <a:solidFill>
            <a:srgbClr val="FBC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/楕円 40"/>
          <p:cNvSpPr/>
          <p:nvPr/>
        </p:nvSpPr>
        <p:spPr>
          <a:xfrm>
            <a:off x="9624422" y="369108"/>
            <a:ext cx="792000" cy="792000"/>
          </a:xfrm>
          <a:prstGeom prst="ellipse">
            <a:avLst/>
          </a:prstGeom>
          <a:solidFill>
            <a:srgbClr val="F18B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/>
        </p:nvSpPr>
        <p:spPr>
          <a:xfrm>
            <a:off x="8893531" y="5337793"/>
            <a:ext cx="464233" cy="464233"/>
          </a:xfrm>
          <a:prstGeom prst="ellipse">
            <a:avLst/>
          </a:prstGeom>
          <a:solidFill>
            <a:srgbClr val="F18B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42"/>
          <p:cNvSpPr/>
          <p:nvPr/>
        </p:nvSpPr>
        <p:spPr>
          <a:xfrm>
            <a:off x="630358" y="3139327"/>
            <a:ext cx="618979" cy="618979"/>
          </a:xfrm>
          <a:prstGeom prst="ellipse">
            <a:avLst/>
          </a:prstGeom>
          <a:solidFill>
            <a:srgbClr val="BBD4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円/楕円 43"/>
          <p:cNvSpPr/>
          <p:nvPr/>
        </p:nvSpPr>
        <p:spPr>
          <a:xfrm>
            <a:off x="6838638" y="575546"/>
            <a:ext cx="492370" cy="492370"/>
          </a:xfrm>
          <a:prstGeom prst="ellipse">
            <a:avLst/>
          </a:prstGeom>
          <a:solidFill>
            <a:srgbClr val="BBD4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円/楕円 44"/>
          <p:cNvSpPr/>
          <p:nvPr/>
        </p:nvSpPr>
        <p:spPr>
          <a:xfrm>
            <a:off x="9499688" y="4491597"/>
            <a:ext cx="545432" cy="545432"/>
          </a:xfrm>
          <a:prstGeom prst="ellipse">
            <a:avLst/>
          </a:prstGeom>
          <a:solidFill>
            <a:srgbClr val="E95B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円/楕円 45"/>
          <p:cNvSpPr/>
          <p:nvPr/>
        </p:nvSpPr>
        <p:spPr>
          <a:xfrm>
            <a:off x="584916" y="5569909"/>
            <a:ext cx="464233" cy="464233"/>
          </a:xfrm>
          <a:prstGeom prst="ellipse">
            <a:avLst/>
          </a:prstGeom>
          <a:solidFill>
            <a:srgbClr val="EB6B9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円/楕円 46"/>
          <p:cNvSpPr/>
          <p:nvPr/>
        </p:nvSpPr>
        <p:spPr>
          <a:xfrm>
            <a:off x="7701290" y="6189332"/>
            <a:ext cx="612000" cy="612000"/>
          </a:xfrm>
          <a:prstGeom prst="ellipse">
            <a:avLst/>
          </a:prstGeom>
          <a:solidFill>
            <a:srgbClr val="3EB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円/楕円 47"/>
          <p:cNvSpPr/>
          <p:nvPr/>
        </p:nvSpPr>
        <p:spPr>
          <a:xfrm>
            <a:off x="9991893" y="6123517"/>
            <a:ext cx="372794" cy="372794"/>
          </a:xfrm>
          <a:prstGeom prst="ellipse">
            <a:avLst/>
          </a:prstGeom>
          <a:solidFill>
            <a:srgbClr val="B892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円/楕円 48"/>
          <p:cNvSpPr/>
          <p:nvPr/>
        </p:nvSpPr>
        <p:spPr>
          <a:xfrm>
            <a:off x="1069697" y="2151784"/>
            <a:ext cx="379827" cy="379827"/>
          </a:xfrm>
          <a:prstGeom prst="ellipse">
            <a:avLst/>
          </a:prstGeom>
          <a:solidFill>
            <a:srgbClr val="5AC2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円/楕円 49"/>
          <p:cNvSpPr/>
          <p:nvPr/>
        </p:nvSpPr>
        <p:spPr>
          <a:xfrm>
            <a:off x="1750745" y="6400800"/>
            <a:ext cx="407964" cy="407964"/>
          </a:xfrm>
          <a:prstGeom prst="ellipse">
            <a:avLst/>
          </a:prstGeom>
          <a:solidFill>
            <a:srgbClr val="00B2E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/>
          <p:cNvSpPr/>
          <p:nvPr/>
        </p:nvSpPr>
        <p:spPr>
          <a:xfrm>
            <a:off x="8118870" y="730277"/>
            <a:ext cx="119135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400" spc="-29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2018</a:t>
            </a:r>
            <a:endParaRPr lang="ja-JP" altLang="en-US" sz="4400" spc="-29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7252368" y="1293260"/>
            <a:ext cx="234872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0" spc="-28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10.13</a:t>
            </a:r>
            <a:endParaRPr lang="ja-JP" altLang="en-US" sz="8000" spc="-28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円/楕円 52"/>
          <p:cNvSpPr/>
          <p:nvPr/>
        </p:nvSpPr>
        <p:spPr>
          <a:xfrm>
            <a:off x="9439876" y="1779173"/>
            <a:ext cx="600721" cy="600721"/>
          </a:xfrm>
          <a:prstGeom prst="ellipse">
            <a:avLst/>
          </a:prstGeom>
          <a:solidFill>
            <a:srgbClr val="FA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二等辺三角形 53"/>
          <p:cNvSpPr/>
          <p:nvPr/>
        </p:nvSpPr>
        <p:spPr>
          <a:xfrm rot="10800000">
            <a:off x="8582833" y="2687556"/>
            <a:ext cx="333375" cy="226044"/>
          </a:xfrm>
          <a:prstGeom prst="triangle">
            <a:avLst/>
          </a:prstGeom>
          <a:solidFill>
            <a:srgbClr val="FA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/>
          <p:cNvSpPr/>
          <p:nvPr/>
        </p:nvSpPr>
        <p:spPr>
          <a:xfrm>
            <a:off x="9384111" y="1731021"/>
            <a:ext cx="7136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>
                <a:solidFill>
                  <a:srgbClr val="E6001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sat</a:t>
            </a:r>
            <a:endParaRPr lang="ja-JP" altLang="en-US" sz="3200" dirty="0">
              <a:solidFill>
                <a:srgbClr val="E60012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7241400" y="2729964"/>
            <a:ext cx="234872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0" spc="-29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10.31</a:t>
            </a:r>
            <a:endParaRPr lang="ja-JP" altLang="en-US" sz="8000" spc="-29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円/楕円 56"/>
          <p:cNvSpPr/>
          <p:nvPr/>
        </p:nvSpPr>
        <p:spPr>
          <a:xfrm>
            <a:off x="9394159" y="3218092"/>
            <a:ext cx="600721" cy="600721"/>
          </a:xfrm>
          <a:prstGeom prst="ellipse">
            <a:avLst/>
          </a:prstGeom>
          <a:solidFill>
            <a:srgbClr val="FA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9303842" y="3175288"/>
            <a:ext cx="9108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200" spc="-300" dirty="0" smtClean="0">
                <a:solidFill>
                  <a:srgbClr val="E6001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wed</a:t>
            </a:r>
            <a:endParaRPr lang="ja-JP" altLang="en-US" sz="3200" spc="-300" dirty="0">
              <a:solidFill>
                <a:srgbClr val="E60012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>
            <a:off x="7481888" y="1494956"/>
            <a:ext cx="2512992" cy="0"/>
          </a:xfrm>
          <a:prstGeom prst="line">
            <a:avLst/>
          </a:prstGeom>
          <a:ln cap="rnd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>
            <a:off x="7486496" y="2523999"/>
            <a:ext cx="2512992" cy="0"/>
          </a:xfrm>
          <a:prstGeom prst="line">
            <a:avLst/>
          </a:prstGeom>
          <a:ln cap="rnd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/>
          <p:cNvCxnSpPr/>
          <p:nvPr/>
        </p:nvCxnSpPr>
        <p:spPr>
          <a:xfrm>
            <a:off x="7493024" y="3010608"/>
            <a:ext cx="2512992" cy="0"/>
          </a:xfrm>
          <a:prstGeom prst="line">
            <a:avLst/>
          </a:prstGeom>
          <a:ln cap="rnd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/>
          <p:cNvCxnSpPr/>
          <p:nvPr/>
        </p:nvCxnSpPr>
        <p:spPr>
          <a:xfrm>
            <a:off x="7493024" y="3915483"/>
            <a:ext cx="2512992" cy="0"/>
          </a:xfrm>
          <a:prstGeom prst="line">
            <a:avLst/>
          </a:prstGeom>
          <a:ln cap="rnd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1725586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409</TotalTime>
  <Words>131</Words>
  <Application>Microsoft Office PowerPoint</Application>
  <PresentationFormat>ユーザー設定</PresentationFormat>
  <Paragraphs>27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デザインの設定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user1</cp:lastModifiedBy>
  <cp:revision>63</cp:revision>
  <cp:lastPrinted>2013-04-25T06:18:16Z</cp:lastPrinted>
  <dcterms:created xsi:type="dcterms:W3CDTF">2013-08-07T01:20:38Z</dcterms:created>
  <dcterms:modified xsi:type="dcterms:W3CDTF">2018-02-17T10:32:37Z</dcterms:modified>
</cp:coreProperties>
</file>