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  <p:sldMasterId id="2147483712" r:id="rId2"/>
  </p:sldMasterIdLst>
  <p:notesMasterIdLst>
    <p:notesMasterId r:id="rId5"/>
  </p:notesMasterIdLst>
  <p:sldIdLst>
    <p:sldId id="262" r:id="rId3"/>
    <p:sldId id="263" r:id="rId4"/>
  </p:sldIdLst>
  <p:sldSz cx="10907713" cy="7775575"/>
  <p:notesSz cx="6794500" cy="9925050"/>
  <p:defaultTextStyle>
    <a:defPPr>
      <a:defRPr lang="ja-JP"/>
    </a:defPPr>
    <a:lvl1pPr marL="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449">
          <p15:clr>
            <a:srgbClr val="A4A3A4"/>
          </p15:clr>
        </p15:guide>
        <p15:guide id="2" pos="34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0012"/>
    <a:srgbClr val="FAEE00"/>
    <a:srgbClr val="E61200"/>
    <a:srgbClr val="3EB7EB"/>
    <a:srgbClr val="EB6BA4"/>
    <a:srgbClr val="51B6AF"/>
    <a:srgbClr val="EEA13A"/>
    <a:srgbClr val="3BA0E8"/>
    <a:srgbClr val="000099"/>
    <a:srgbClr val="F0F4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淡色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5" d="100"/>
          <a:sy n="95" d="100"/>
        </p:scale>
        <p:origin x="-882" y="-108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6315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F95B-E3ED-B944-BA41-13023F2BAF9D}" type="datetimeFigureOut">
              <a:rPr kumimoji="1" lang="ja-JP" altLang="en-US" smtClean="0"/>
              <a:t>2018/2/17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4073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46100" y="311150"/>
            <a:ext cx="9815513" cy="1295400"/>
          </a:xfrm>
          <a:prstGeom prst="rect">
            <a:avLst/>
          </a:prstGeom>
        </p:spPr>
        <p:txBody>
          <a:bodyPr vert="horz" lIns="91426" tIns="45713" rIns="91426" bIns="45713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6100" y="1814513"/>
            <a:ext cx="9815513" cy="5130800"/>
          </a:xfrm>
          <a:prstGeom prst="rect">
            <a:avLst/>
          </a:prstGeom>
        </p:spPr>
        <p:txBody>
          <a:bodyPr vert="horz" lIns="91426" tIns="45713" rIns="91426" bIns="45713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46100" y="7207251"/>
            <a:ext cx="2544763" cy="412749"/>
          </a:xfrm>
          <a:prstGeom prst="rect">
            <a:avLst/>
          </a:prstGeom>
        </p:spPr>
        <p:txBody>
          <a:bodyPr vert="horz" lIns="91426" tIns="45713" rIns="91426" bIns="4571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2F95B-E3ED-B944-BA41-13023F2BAF9D}" type="datetimeFigureOut">
              <a:rPr kumimoji="1" lang="ja-JP" altLang="en-US" smtClean="0"/>
              <a:t>2018/2/17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727452" y="7207251"/>
            <a:ext cx="3452812" cy="412749"/>
          </a:xfrm>
          <a:prstGeom prst="rect">
            <a:avLst/>
          </a:prstGeom>
        </p:spPr>
        <p:txBody>
          <a:bodyPr vert="horz" lIns="91426" tIns="45713" rIns="91426" bIns="45713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816851" y="7207251"/>
            <a:ext cx="2544763" cy="412749"/>
          </a:xfrm>
          <a:prstGeom prst="rect">
            <a:avLst/>
          </a:prstGeom>
        </p:spPr>
        <p:txBody>
          <a:bodyPr vert="horz" lIns="91426" tIns="45713" rIns="91426" bIns="45713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6098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</p:sldLayoutIdLst>
  <p:txStyles>
    <p:titleStyle>
      <a:lvl1pPr algn="ctr" defTabSz="45713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48" indent="-342848" algn="l" defTabSz="45713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36" indent="-285706" algn="l" defTabSz="45713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25" indent="-228565" algn="l" defTabSz="457130" rtl="0" eaLnBrk="1" latinLnBrk="0" hangingPunct="1">
        <a:spcBef>
          <a:spcPct val="20000"/>
        </a:spcBef>
        <a:buFont typeface="Arial"/>
        <a:buChar char="•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55" indent="-228565" algn="l" defTabSz="45713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85" indent="-228565" algn="l" defTabSz="45713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15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46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76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06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2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5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8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11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41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45386" y="311385"/>
            <a:ext cx="9816942" cy="1295929"/>
          </a:xfrm>
          <a:prstGeom prst="rect">
            <a:avLst/>
          </a:prstGeom>
        </p:spPr>
        <p:txBody>
          <a:bodyPr vert="horz" lIns="106740" tIns="53370" rIns="106740" bIns="5337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5386" y="1814301"/>
            <a:ext cx="9816942" cy="5131520"/>
          </a:xfrm>
          <a:prstGeom prst="rect">
            <a:avLst/>
          </a:prstGeom>
        </p:spPr>
        <p:txBody>
          <a:bodyPr vert="horz" lIns="106740" tIns="53370" rIns="106740" bIns="5337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45387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2F95B-E3ED-B944-BA41-13023F2BAF9D}" type="datetimeFigureOut">
              <a:rPr kumimoji="1" lang="ja-JP" altLang="en-US" smtClean="0"/>
              <a:t>2018/2/17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726802" y="7206808"/>
            <a:ext cx="3454109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817194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0814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4" r:id="rId2"/>
  </p:sldLayoutIdLst>
  <p:txStyles>
    <p:titleStyle>
      <a:lvl1pPr algn="ctr" defTabSz="533699" rtl="0" eaLnBrk="1" latinLnBrk="0" hangingPunct="1">
        <a:spcBef>
          <a:spcPct val="0"/>
        </a:spcBef>
        <a:buNone/>
        <a:defRPr kumimoji="1" sz="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0275" indent="-400275" algn="l" defTabSz="533699" rtl="0" eaLnBrk="1" latinLnBrk="0" hangingPunct="1">
        <a:spcBef>
          <a:spcPct val="20000"/>
        </a:spcBef>
        <a:buFont typeface="Arial"/>
        <a:buChar char="•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67261" indent="-333562" algn="l" defTabSz="533699" rtl="0" eaLnBrk="1" latinLnBrk="0" hangingPunct="1">
        <a:spcBef>
          <a:spcPct val="20000"/>
        </a:spcBef>
        <a:buFont typeface="Arial"/>
        <a:buChar char="–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34249" indent="-266850" algn="l" defTabSz="533699" rtl="0" eaLnBrk="1" latinLnBrk="0" hangingPunct="1">
        <a:spcBef>
          <a:spcPct val="20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67949" indent="-266850" algn="l" defTabSz="533699" rtl="0" eaLnBrk="1" latinLnBrk="0" hangingPunct="1">
        <a:spcBef>
          <a:spcPct val="20000"/>
        </a:spcBef>
        <a:buFont typeface="Arial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401648" indent="-266850" algn="l" defTabSz="533699" rtl="0" eaLnBrk="1" latinLnBrk="0" hangingPunct="1">
        <a:spcBef>
          <a:spcPct val="20000"/>
        </a:spcBef>
        <a:buFont typeface="Arial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35347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690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027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36445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36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73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1098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4797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84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21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35895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69594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9" y="107950"/>
            <a:ext cx="10688635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4" y="180977"/>
            <a:ext cx="10544176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40" y="1725614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40" y="3606802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40" y="5448301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5" y="427039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1" y="3382964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9" y="5272088"/>
            <a:ext cx="1068863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4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620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正方形/長方形 26"/>
          <p:cNvSpPr/>
          <p:nvPr/>
        </p:nvSpPr>
        <p:spPr>
          <a:xfrm>
            <a:off x="-24343" y="0"/>
            <a:ext cx="10944000" cy="7775575"/>
          </a:xfrm>
          <a:prstGeom prst="rect">
            <a:avLst/>
          </a:prstGeom>
          <a:solidFill>
            <a:srgbClr val="FAEE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-20324" y="7181634"/>
            <a:ext cx="10944000" cy="648000"/>
          </a:xfrm>
          <a:prstGeom prst="rect">
            <a:avLst/>
          </a:prstGeom>
          <a:solidFill>
            <a:srgbClr val="E6001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/>
          <p:cNvSpPr/>
          <p:nvPr/>
        </p:nvSpPr>
        <p:spPr>
          <a:xfrm>
            <a:off x="1854165" y="7169958"/>
            <a:ext cx="23968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spc="-15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BOUTIQUE ASKUL</a:t>
            </a:r>
            <a:endParaRPr lang="ja-JP" altLang="en-US" sz="2400" spc="-15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4240701" y="7260021"/>
            <a:ext cx="15504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spc="-5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・東京都豊洲</a:t>
            </a:r>
            <a:r>
              <a:rPr lang="en-US" altLang="ja-JP" sz="1400" spc="-5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3-2-3</a:t>
            </a:r>
            <a:endParaRPr lang="ja-JP" altLang="en-US" sz="1400" spc="-5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5770577" y="7247726"/>
            <a:ext cx="167898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spc="-3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r>
              <a:rPr lang="en-US" altLang="ja-JP" sz="1400" spc="-3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TEL</a:t>
            </a:r>
            <a:r>
              <a:rPr lang="ja-JP" altLang="en-US" sz="1400" spc="-3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</a:t>
            </a:r>
            <a:r>
              <a:rPr lang="en-US" altLang="ja-JP" sz="1400" spc="-3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03-1234-1111</a:t>
            </a:r>
            <a:endParaRPr lang="ja-JP" altLang="en-US" sz="1400" spc="-3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7439289" y="7247893"/>
            <a:ext cx="168635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spc="1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r>
              <a:rPr lang="en-US" altLang="ja-JP" sz="1400" spc="1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http//asukult.com</a:t>
            </a:r>
            <a:endParaRPr lang="ja-JP" altLang="en-US" sz="1400" spc="1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64" name="図 6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5813" y="5220"/>
            <a:ext cx="4855771" cy="6100840"/>
          </a:xfrm>
          <a:prstGeom prst="rect">
            <a:avLst/>
          </a:prstGeom>
        </p:spPr>
      </p:pic>
      <p:sp>
        <p:nvSpPr>
          <p:cNvPr id="36" name="下矢印 35"/>
          <p:cNvSpPr/>
          <p:nvPr/>
        </p:nvSpPr>
        <p:spPr>
          <a:xfrm>
            <a:off x="3246635" y="4143119"/>
            <a:ext cx="2513668" cy="2956323"/>
          </a:xfrm>
          <a:prstGeom prst="downArrow">
            <a:avLst>
              <a:gd name="adj1" fmla="val 66045"/>
              <a:gd name="adj2" fmla="val 35519"/>
            </a:avLst>
          </a:prstGeom>
          <a:solidFill>
            <a:srgbClr val="E6001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円/楕円 39"/>
          <p:cNvSpPr/>
          <p:nvPr/>
        </p:nvSpPr>
        <p:spPr>
          <a:xfrm>
            <a:off x="1097764" y="485568"/>
            <a:ext cx="759655" cy="759655"/>
          </a:xfrm>
          <a:prstGeom prst="ellipse">
            <a:avLst/>
          </a:prstGeom>
          <a:solidFill>
            <a:srgbClr val="FBC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円/楕円 40"/>
          <p:cNvSpPr/>
          <p:nvPr/>
        </p:nvSpPr>
        <p:spPr>
          <a:xfrm>
            <a:off x="9624422" y="369108"/>
            <a:ext cx="792000" cy="792000"/>
          </a:xfrm>
          <a:prstGeom prst="ellipse">
            <a:avLst/>
          </a:prstGeom>
          <a:solidFill>
            <a:srgbClr val="F18B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円/楕円 41"/>
          <p:cNvSpPr/>
          <p:nvPr/>
        </p:nvSpPr>
        <p:spPr>
          <a:xfrm>
            <a:off x="8893531" y="5337793"/>
            <a:ext cx="464233" cy="464233"/>
          </a:xfrm>
          <a:prstGeom prst="ellipse">
            <a:avLst/>
          </a:prstGeom>
          <a:solidFill>
            <a:srgbClr val="F18B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円/楕円 42"/>
          <p:cNvSpPr/>
          <p:nvPr/>
        </p:nvSpPr>
        <p:spPr>
          <a:xfrm>
            <a:off x="630358" y="3139327"/>
            <a:ext cx="618979" cy="618979"/>
          </a:xfrm>
          <a:prstGeom prst="ellipse">
            <a:avLst/>
          </a:prstGeom>
          <a:solidFill>
            <a:srgbClr val="BBD41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円/楕円 43"/>
          <p:cNvSpPr/>
          <p:nvPr/>
        </p:nvSpPr>
        <p:spPr>
          <a:xfrm>
            <a:off x="6838638" y="575546"/>
            <a:ext cx="492370" cy="492370"/>
          </a:xfrm>
          <a:prstGeom prst="ellipse">
            <a:avLst/>
          </a:prstGeom>
          <a:solidFill>
            <a:srgbClr val="BBD41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円/楕円 44"/>
          <p:cNvSpPr/>
          <p:nvPr/>
        </p:nvSpPr>
        <p:spPr>
          <a:xfrm>
            <a:off x="9499688" y="4491597"/>
            <a:ext cx="545432" cy="545432"/>
          </a:xfrm>
          <a:prstGeom prst="ellipse">
            <a:avLst/>
          </a:prstGeom>
          <a:solidFill>
            <a:srgbClr val="E95B9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円/楕円 45"/>
          <p:cNvSpPr/>
          <p:nvPr/>
        </p:nvSpPr>
        <p:spPr>
          <a:xfrm>
            <a:off x="584916" y="5569909"/>
            <a:ext cx="464233" cy="464233"/>
          </a:xfrm>
          <a:prstGeom prst="ellipse">
            <a:avLst/>
          </a:prstGeom>
          <a:solidFill>
            <a:srgbClr val="EB6B9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円/楕円 46"/>
          <p:cNvSpPr/>
          <p:nvPr/>
        </p:nvSpPr>
        <p:spPr>
          <a:xfrm>
            <a:off x="7701290" y="6189332"/>
            <a:ext cx="612000" cy="612000"/>
          </a:xfrm>
          <a:prstGeom prst="ellipse">
            <a:avLst/>
          </a:prstGeom>
          <a:solidFill>
            <a:srgbClr val="3EB7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円/楕円 47"/>
          <p:cNvSpPr/>
          <p:nvPr/>
        </p:nvSpPr>
        <p:spPr>
          <a:xfrm>
            <a:off x="9991893" y="6123517"/>
            <a:ext cx="372794" cy="372794"/>
          </a:xfrm>
          <a:prstGeom prst="ellipse">
            <a:avLst/>
          </a:prstGeom>
          <a:solidFill>
            <a:srgbClr val="B892C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円/楕円 48"/>
          <p:cNvSpPr/>
          <p:nvPr/>
        </p:nvSpPr>
        <p:spPr>
          <a:xfrm>
            <a:off x="1069697" y="2151784"/>
            <a:ext cx="379827" cy="379827"/>
          </a:xfrm>
          <a:prstGeom prst="ellipse">
            <a:avLst/>
          </a:prstGeom>
          <a:solidFill>
            <a:srgbClr val="5AC2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円/楕円 49"/>
          <p:cNvSpPr/>
          <p:nvPr/>
        </p:nvSpPr>
        <p:spPr>
          <a:xfrm>
            <a:off x="1750745" y="6400800"/>
            <a:ext cx="407964" cy="407964"/>
          </a:xfrm>
          <a:prstGeom prst="ellipse">
            <a:avLst/>
          </a:prstGeom>
          <a:solidFill>
            <a:srgbClr val="00B2E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正方形/長方形 50"/>
          <p:cNvSpPr/>
          <p:nvPr/>
        </p:nvSpPr>
        <p:spPr>
          <a:xfrm>
            <a:off x="8118870" y="730277"/>
            <a:ext cx="119135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4400" spc="-29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2018</a:t>
            </a:r>
            <a:endParaRPr lang="ja-JP" altLang="en-US" sz="4400" spc="-29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" name="正方形/長方形 51"/>
          <p:cNvSpPr/>
          <p:nvPr/>
        </p:nvSpPr>
        <p:spPr>
          <a:xfrm>
            <a:off x="7252368" y="1293260"/>
            <a:ext cx="2348720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8000" spc="-28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10.13</a:t>
            </a:r>
            <a:endParaRPr lang="ja-JP" altLang="en-US" sz="8000" spc="-28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3" name="円/楕円 52"/>
          <p:cNvSpPr/>
          <p:nvPr/>
        </p:nvSpPr>
        <p:spPr>
          <a:xfrm>
            <a:off x="9439876" y="1779173"/>
            <a:ext cx="600721" cy="600721"/>
          </a:xfrm>
          <a:prstGeom prst="ellipse">
            <a:avLst/>
          </a:prstGeom>
          <a:solidFill>
            <a:srgbClr val="E6001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二等辺三角形 53"/>
          <p:cNvSpPr/>
          <p:nvPr/>
        </p:nvSpPr>
        <p:spPr>
          <a:xfrm rot="10800000">
            <a:off x="8582833" y="2687556"/>
            <a:ext cx="333375" cy="226044"/>
          </a:xfrm>
          <a:prstGeom prst="triangle">
            <a:avLst/>
          </a:prstGeom>
          <a:solidFill>
            <a:srgbClr val="FAEE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正方形/長方形 54"/>
          <p:cNvSpPr/>
          <p:nvPr/>
        </p:nvSpPr>
        <p:spPr>
          <a:xfrm>
            <a:off x="9384111" y="1731021"/>
            <a:ext cx="7136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200" dirty="0">
                <a:solidFill>
                  <a:srgbClr val="FAEE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sat</a:t>
            </a:r>
            <a:endParaRPr lang="ja-JP" altLang="en-US" sz="3200" dirty="0">
              <a:solidFill>
                <a:srgbClr val="FAEE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6" name="正方形/長方形 55"/>
          <p:cNvSpPr/>
          <p:nvPr/>
        </p:nvSpPr>
        <p:spPr>
          <a:xfrm>
            <a:off x="7241400" y="2729964"/>
            <a:ext cx="2348720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8000" spc="-29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10.31</a:t>
            </a:r>
            <a:endParaRPr lang="ja-JP" altLang="en-US" sz="8000" spc="-29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7" name="円/楕円 56"/>
          <p:cNvSpPr/>
          <p:nvPr/>
        </p:nvSpPr>
        <p:spPr>
          <a:xfrm>
            <a:off x="9394159" y="3218092"/>
            <a:ext cx="600721" cy="600721"/>
          </a:xfrm>
          <a:prstGeom prst="ellipse">
            <a:avLst/>
          </a:prstGeom>
          <a:solidFill>
            <a:srgbClr val="E6001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正方形/長方形 57"/>
          <p:cNvSpPr/>
          <p:nvPr/>
        </p:nvSpPr>
        <p:spPr>
          <a:xfrm>
            <a:off x="9303842" y="3175288"/>
            <a:ext cx="91082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3200" spc="-300" dirty="0" smtClean="0">
                <a:solidFill>
                  <a:srgbClr val="FAEE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wed</a:t>
            </a:r>
            <a:endParaRPr lang="ja-JP" altLang="en-US" sz="3200" spc="-300" dirty="0">
              <a:solidFill>
                <a:srgbClr val="FAEE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cxnSp>
        <p:nvCxnSpPr>
          <p:cNvPr id="3" name="直線コネクタ 2"/>
          <p:cNvCxnSpPr/>
          <p:nvPr/>
        </p:nvCxnSpPr>
        <p:spPr>
          <a:xfrm>
            <a:off x="7481888" y="1494956"/>
            <a:ext cx="2512992" cy="0"/>
          </a:xfrm>
          <a:prstGeom prst="line">
            <a:avLst/>
          </a:prstGeom>
          <a:ln cap="rnd">
            <a:solidFill>
              <a:srgbClr val="E6001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直線コネクタ 60"/>
          <p:cNvCxnSpPr/>
          <p:nvPr/>
        </p:nvCxnSpPr>
        <p:spPr>
          <a:xfrm>
            <a:off x="7486496" y="2523999"/>
            <a:ext cx="2512992" cy="0"/>
          </a:xfrm>
          <a:prstGeom prst="line">
            <a:avLst/>
          </a:prstGeom>
          <a:ln cap="rnd">
            <a:solidFill>
              <a:srgbClr val="E6001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直線コネクタ 61"/>
          <p:cNvCxnSpPr/>
          <p:nvPr/>
        </p:nvCxnSpPr>
        <p:spPr>
          <a:xfrm>
            <a:off x="7493024" y="3010608"/>
            <a:ext cx="2512992" cy="0"/>
          </a:xfrm>
          <a:prstGeom prst="line">
            <a:avLst/>
          </a:prstGeom>
          <a:ln cap="rnd">
            <a:solidFill>
              <a:srgbClr val="E6001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直線コネクタ 62"/>
          <p:cNvCxnSpPr/>
          <p:nvPr/>
        </p:nvCxnSpPr>
        <p:spPr>
          <a:xfrm>
            <a:off x="7493024" y="3915483"/>
            <a:ext cx="2512992" cy="0"/>
          </a:xfrm>
          <a:prstGeom prst="line">
            <a:avLst/>
          </a:prstGeom>
          <a:ln cap="rnd">
            <a:solidFill>
              <a:srgbClr val="E6001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9919" y="4474563"/>
            <a:ext cx="1399287" cy="1408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370" y="4514366"/>
            <a:ext cx="1330749" cy="1330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7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3008" y="2428126"/>
            <a:ext cx="2431575" cy="744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8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939" y="513603"/>
            <a:ext cx="684000" cy="703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9" name="正方形/長方形 68"/>
          <p:cNvSpPr/>
          <p:nvPr/>
        </p:nvSpPr>
        <p:spPr>
          <a:xfrm>
            <a:off x="3685339" y="4349125"/>
            <a:ext cx="1538883" cy="2317301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ja-JP" altLang="en-US" sz="4400" b="1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店内</a:t>
            </a:r>
            <a:r>
              <a:rPr lang="ja-JP" altLang="en-US" sz="4400" b="1" dirty="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洋品</a:t>
            </a:r>
            <a:endParaRPr lang="en-US" altLang="ja-JP" sz="4400" b="1" dirty="0" smtClean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4400" b="1" dirty="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雑貨</a:t>
            </a:r>
            <a:endParaRPr lang="ja-JP" altLang="en-US" sz="4400" b="1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1725586"/>
      </p:ext>
    </p:extLst>
  </p:cSld>
  <p:clrMapOvr>
    <a:masterClrMapping/>
  </p:clrMapOvr>
</p:sld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クラシック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423</TotalTime>
  <Words>131</Words>
  <Application>Microsoft Office PowerPoint</Application>
  <PresentationFormat>ユーザー設定</PresentationFormat>
  <Paragraphs>27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デザインの設定</vt:lpstr>
      <vt:lpstr>ホワイト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user1</cp:lastModifiedBy>
  <cp:revision>65</cp:revision>
  <cp:lastPrinted>2013-04-25T06:18:16Z</cp:lastPrinted>
  <dcterms:created xsi:type="dcterms:W3CDTF">2013-08-07T01:20:38Z</dcterms:created>
  <dcterms:modified xsi:type="dcterms:W3CDTF">2018-02-17T10:33:00Z</dcterms:modified>
</cp:coreProperties>
</file>