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5" r:id="rId3"/>
  </p:sldIdLst>
  <p:sldSz cx="7775575" cy="10907713"/>
  <p:notesSz cx="6797675" cy="9926638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944"/>
    <a:srgbClr val="8FC31F"/>
    <a:srgbClr val="E83828"/>
    <a:srgbClr val="036EB8"/>
    <a:srgbClr val="E60027"/>
    <a:srgbClr val="00A0E9"/>
    <a:srgbClr val="EB6BA4"/>
    <a:srgbClr val="585097"/>
    <a:srgbClr val="C92D5B"/>
    <a:srgbClr val="F49E3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63" autoAdjust="0"/>
    <p:restoredTop sz="99761" autoAdjust="0"/>
  </p:normalViewPr>
  <p:slideViewPr>
    <p:cSldViewPr snapToGrid="0">
      <p:cViewPr varScale="1">
        <p:scale>
          <a:sx n="82" d="100"/>
          <a:sy n="82" d="100"/>
        </p:scale>
        <p:origin x="2724" y="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0054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r">
              <a:defRPr sz="1000"/>
            </a:lvl1pPr>
          </a:lstStyle>
          <a:p>
            <a:fld id="{EA4C0380-2DE9-498B-B68D-60B46204BA80}" type="datetimeFigureOut">
              <a:rPr kumimoji="1" lang="ja-JP" altLang="en-US" smtClean="0"/>
              <a:t>2018/2/22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0054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r">
              <a:defRPr sz="10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0.png>
</file>

<file path=ppt/media/image9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0450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r">
              <a:defRPr sz="1000"/>
            </a:lvl1pPr>
          </a:lstStyle>
          <a:p>
            <a:fld id="{70F99883-74AE-4A2C-81B7-5B86A08198C0}" type="datetimeFigureOut">
              <a:rPr kumimoji="1" lang="ja-JP" altLang="en-US" smtClean="0"/>
              <a:t>2018/2/22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5038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8" tIns="45705" rIns="91408" bIns="45705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768" y="4777199"/>
            <a:ext cx="5438140" cy="3908613"/>
          </a:xfrm>
          <a:prstGeom prst="rect">
            <a:avLst/>
          </a:prstGeom>
        </p:spPr>
        <p:txBody>
          <a:bodyPr vert="horz" lIns="91408" tIns="45705" rIns="91408" bIns="4570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0450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r">
              <a:defRPr sz="10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2018/2/22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13" Type="http://schemas.openxmlformats.org/officeDocument/2006/relationships/image" Target="../media/image12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12" Type="http://schemas.openxmlformats.org/officeDocument/2006/relationships/image" Target="../media/image11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11" Type="http://schemas.openxmlformats.org/officeDocument/2006/relationships/image" Target="../media/image10.png"/><Relationship Id="rId5" Type="http://schemas.openxmlformats.org/officeDocument/2006/relationships/image" Target="../media/image4.emf"/><Relationship Id="rId15" Type="http://schemas.openxmlformats.org/officeDocument/2006/relationships/image" Target="../media/image14.emf"/><Relationship Id="rId10" Type="http://schemas.openxmlformats.org/officeDocument/2006/relationships/image" Target="../media/image9.png"/><Relationship Id="rId4" Type="http://schemas.openxmlformats.org/officeDocument/2006/relationships/image" Target="../media/image3.emf"/><Relationship Id="rId9" Type="http://schemas.openxmlformats.org/officeDocument/2006/relationships/image" Target="../media/image8.emf"/><Relationship Id="rId14" Type="http://schemas.openxmlformats.org/officeDocument/2006/relationships/image" Target="../media/image1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834"/>
          <a:stretch/>
        </p:blipFill>
        <p:spPr bwMode="auto">
          <a:xfrm>
            <a:off x="-14068" y="0"/>
            <a:ext cx="7822860" cy="1093184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13340" y="429164"/>
            <a:ext cx="936000" cy="10722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37019" y="4493116"/>
            <a:ext cx="3744000" cy="57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4751" y="6100493"/>
            <a:ext cx="936000" cy="3088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92061" y="7249282"/>
            <a:ext cx="324000" cy="32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0292" y="4956984"/>
            <a:ext cx="1245891" cy="12552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89982" y="658608"/>
            <a:ext cx="3893918" cy="6200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7879" y="1515506"/>
            <a:ext cx="6768000" cy="9827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9" name="図 18"/>
          <p:cNvPicPr>
            <a:picLocks noChangeAspect="1"/>
          </p:cNvPicPr>
          <p:nvPr/>
        </p:nvPicPr>
        <p:blipFill>
          <a:blip r:embed="rId10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0025" y="2512282"/>
            <a:ext cx="3093179" cy="2450508"/>
          </a:xfrm>
          <a:prstGeom prst="rect">
            <a:avLst/>
          </a:prstGeom>
        </p:spPr>
      </p:pic>
      <p:pic>
        <p:nvPicPr>
          <p:cNvPr id="20" name="図 19"/>
          <p:cNvPicPr>
            <a:picLocks noChangeAspect="1"/>
          </p:cNvPicPr>
          <p:nvPr/>
        </p:nvPicPr>
        <p:blipFill>
          <a:blip r:embed="rId1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536272" y="6127515"/>
            <a:ext cx="1954136" cy="1400290"/>
          </a:xfrm>
          <a:prstGeom prst="rect">
            <a:avLst/>
          </a:prstGeom>
        </p:spPr>
      </p:pic>
      <p:sp>
        <p:nvSpPr>
          <p:cNvPr id="21" name="円形吹き出し 20"/>
          <p:cNvSpPr/>
          <p:nvPr/>
        </p:nvSpPr>
        <p:spPr>
          <a:xfrm rot="21228997">
            <a:off x="516898" y="429162"/>
            <a:ext cx="1777997" cy="1008000"/>
          </a:xfrm>
          <a:prstGeom prst="wedgeEllipseCallout">
            <a:avLst>
              <a:gd name="adj1" fmla="val 57720"/>
              <a:gd name="adj2" fmla="val 53444"/>
            </a:avLst>
          </a:prstGeom>
          <a:solidFill>
            <a:srgbClr val="00A0E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正方形/長方形 21"/>
          <p:cNvSpPr/>
          <p:nvPr/>
        </p:nvSpPr>
        <p:spPr>
          <a:xfrm rot="21312577">
            <a:off x="482625" y="603392"/>
            <a:ext cx="1816524" cy="80021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2300" b="1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幼児</a:t>
            </a:r>
            <a:r>
              <a:rPr lang="ja-JP" altLang="en-US" sz="2300" b="1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lang="ja-JP" altLang="en-US" sz="2300" b="1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小学生</a:t>
            </a:r>
            <a:endParaRPr lang="en-US" altLang="ja-JP" sz="2300" b="1" dirty="0" smtClean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lang="ja-JP" altLang="en-US" sz="2300" b="1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対　</a:t>
            </a:r>
            <a:r>
              <a:rPr lang="ja-JP" altLang="en-US" sz="2300" b="1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象</a:t>
            </a:r>
            <a:endParaRPr lang="en-US" altLang="ja-JP" sz="2300" b="1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3" name="角丸四角形 22"/>
          <p:cNvSpPr/>
          <p:nvPr/>
        </p:nvSpPr>
        <p:spPr>
          <a:xfrm rot="21292409">
            <a:off x="3657650" y="2749790"/>
            <a:ext cx="3099066" cy="801859"/>
          </a:xfrm>
          <a:prstGeom prst="roundRect">
            <a:avLst>
              <a:gd name="adj" fmla="val 14606"/>
            </a:avLst>
          </a:prstGeom>
          <a:solidFill>
            <a:srgbClr val="E60027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角丸四角形 40"/>
          <p:cNvSpPr/>
          <p:nvPr/>
        </p:nvSpPr>
        <p:spPr>
          <a:xfrm rot="21292409">
            <a:off x="4779184" y="3618189"/>
            <a:ext cx="2554285" cy="801859"/>
          </a:xfrm>
          <a:prstGeom prst="roundRect">
            <a:avLst>
              <a:gd name="adj" fmla="val 14606"/>
            </a:avLst>
          </a:prstGeom>
          <a:solidFill>
            <a:srgbClr val="E60027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正方形/長方形 23"/>
          <p:cNvSpPr/>
          <p:nvPr/>
        </p:nvSpPr>
        <p:spPr>
          <a:xfrm rot="21325326">
            <a:off x="3575968" y="2602570"/>
            <a:ext cx="3262432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0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無料体験</a:t>
            </a:r>
          </a:p>
        </p:txBody>
      </p:sp>
      <p:sp>
        <p:nvSpPr>
          <p:cNvPr id="25" name="正方形/長方形 24"/>
          <p:cNvSpPr/>
          <p:nvPr/>
        </p:nvSpPr>
        <p:spPr>
          <a:xfrm rot="21269612">
            <a:off x="4823899" y="3451324"/>
            <a:ext cx="2492990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0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受付中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581723" y="5110897"/>
            <a:ext cx="6411896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spc="-50" dirty="0" smtClean="0">
                <a:latin typeface="HGｺﾞｼｯｸE" panose="020B0909000000000000" pitchFamily="49" charset="-128"/>
                <a:ea typeface="ＤＨＰ平成ゴシックW5" panose="02010601000101010101" pitchFamily="2" charset="-128"/>
              </a:rPr>
              <a:t>ネイティブ＆バイリンガル</a:t>
            </a:r>
            <a:r>
              <a:rPr lang="ja-JP" altLang="en-US" sz="2000" spc="-50" dirty="0">
                <a:latin typeface="HGｺﾞｼｯｸE" panose="020B0909000000000000" pitchFamily="49" charset="-128"/>
                <a:ea typeface="ＤＨＰ平成ゴシックW5" panose="02010601000101010101" pitchFamily="2" charset="-128"/>
              </a:rPr>
              <a:t>の指導員が、英語で楽しく</a:t>
            </a:r>
          </a:p>
          <a:p>
            <a:pPr algn="ctr"/>
            <a:r>
              <a:rPr lang="ja-JP" altLang="en-US" sz="2000" spc="-50" dirty="0">
                <a:latin typeface="HGｺﾞｼｯｸE" panose="020B0909000000000000" pitchFamily="49" charset="-128"/>
                <a:ea typeface="ＤＨＰ平成ゴシックW5" panose="02010601000101010101" pitchFamily="2" charset="-128"/>
              </a:rPr>
              <a:t>サッカーを指導します。指導は全て英語で行いますので</a:t>
            </a:r>
          </a:p>
          <a:p>
            <a:pPr algn="ctr"/>
            <a:r>
              <a:rPr lang="ja-JP" altLang="en-US" sz="2000" spc="-50" dirty="0">
                <a:latin typeface="HGｺﾞｼｯｸE" panose="020B0909000000000000" pitchFamily="49" charset="-128"/>
                <a:ea typeface="ＤＨＰ平成ゴシックW5" panose="02010601000101010101" pitchFamily="2" charset="-128"/>
              </a:rPr>
              <a:t>遊びながら、楽しく英語が学べます。</a:t>
            </a:r>
          </a:p>
          <a:p>
            <a:pPr algn="ctr"/>
            <a:endParaRPr lang="ja-JP" altLang="en-US" sz="2000" spc="-50" dirty="0">
              <a:latin typeface="HGｺﾞｼｯｸE" panose="020B0909000000000000" pitchFamily="49" charset="-128"/>
              <a:ea typeface="ＤＨＰ平成ゴシックW5" panose="02010601000101010101" pitchFamily="2" charset="-128"/>
            </a:endParaRPr>
          </a:p>
        </p:txBody>
      </p:sp>
      <p:sp>
        <p:nvSpPr>
          <p:cNvPr id="27" name="角丸四角形 26"/>
          <p:cNvSpPr/>
          <p:nvPr/>
        </p:nvSpPr>
        <p:spPr>
          <a:xfrm>
            <a:off x="539520" y="6349436"/>
            <a:ext cx="1524139" cy="994376"/>
          </a:xfrm>
          <a:prstGeom prst="roundRect">
            <a:avLst>
              <a:gd name="adj" fmla="val 9962"/>
            </a:avLst>
          </a:prstGeom>
          <a:solidFill>
            <a:srgbClr val="00A0E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角丸四角形 45"/>
          <p:cNvSpPr/>
          <p:nvPr/>
        </p:nvSpPr>
        <p:spPr>
          <a:xfrm>
            <a:off x="2183594" y="6349436"/>
            <a:ext cx="1524139" cy="994376"/>
          </a:xfrm>
          <a:prstGeom prst="roundRect">
            <a:avLst>
              <a:gd name="adj" fmla="val 9962"/>
            </a:avLst>
          </a:prstGeom>
          <a:solidFill>
            <a:srgbClr val="E60027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角丸四角形 46"/>
          <p:cNvSpPr/>
          <p:nvPr/>
        </p:nvSpPr>
        <p:spPr>
          <a:xfrm>
            <a:off x="3840944" y="6349436"/>
            <a:ext cx="1524139" cy="994376"/>
          </a:xfrm>
          <a:prstGeom prst="roundRect">
            <a:avLst>
              <a:gd name="adj" fmla="val 9962"/>
            </a:avLst>
          </a:prstGeom>
          <a:solidFill>
            <a:srgbClr val="8FC31F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502830" y="6523458"/>
            <a:ext cx="162124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英語、</a:t>
            </a:r>
            <a:r>
              <a:rPr lang="ja-JP" altLang="en-US" sz="1800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サッカー初心者歓迎</a:t>
            </a:r>
            <a:endParaRPr lang="ja-JP" altLang="en-US" sz="180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2183594" y="6504494"/>
            <a:ext cx="152413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英語が</a:t>
            </a:r>
          </a:p>
          <a:p>
            <a:pPr algn="ctr"/>
            <a:r>
              <a:rPr lang="ja-JP" altLang="en-US" sz="1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好きになる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3840944" y="6523458"/>
            <a:ext cx="152413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ネイティブで</a:t>
            </a:r>
          </a:p>
          <a:p>
            <a:pPr algn="ctr"/>
            <a:r>
              <a:rPr lang="ja-JP" altLang="en-US" sz="1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優しい指導員</a:t>
            </a:r>
          </a:p>
        </p:txBody>
      </p:sp>
      <p:pic>
        <p:nvPicPr>
          <p:cNvPr id="1036" name="Picture 12"/>
          <p:cNvPicPr>
            <a:picLocks noChangeAspect="1" noChangeArrowheads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45837" y="3819063"/>
            <a:ext cx="790804" cy="79080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9" name="角丸四角形 28"/>
          <p:cNvSpPr/>
          <p:nvPr/>
        </p:nvSpPr>
        <p:spPr>
          <a:xfrm>
            <a:off x="510941" y="8253414"/>
            <a:ext cx="851367" cy="357188"/>
          </a:xfrm>
          <a:prstGeom prst="roundRect">
            <a:avLst>
              <a:gd name="adj" fmla="val 7334"/>
            </a:avLst>
          </a:prstGeom>
          <a:solidFill>
            <a:srgbClr val="036EB8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 時</a:t>
            </a:r>
            <a:endParaRPr kumimoji="1" lang="ja-JP" altLang="en-US" sz="18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角丸四角形 52"/>
          <p:cNvSpPr/>
          <p:nvPr/>
        </p:nvSpPr>
        <p:spPr>
          <a:xfrm>
            <a:off x="510941" y="8710614"/>
            <a:ext cx="851367" cy="357188"/>
          </a:xfrm>
          <a:prstGeom prst="roundRect">
            <a:avLst>
              <a:gd name="adj" fmla="val 7334"/>
            </a:avLst>
          </a:prstGeom>
          <a:solidFill>
            <a:srgbClr val="E83828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場 所</a:t>
            </a:r>
            <a:endParaRPr kumimoji="1" lang="ja-JP" altLang="en-US" sz="18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角丸四角形 53"/>
          <p:cNvSpPr/>
          <p:nvPr/>
        </p:nvSpPr>
        <p:spPr>
          <a:xfrm>
            <a:off x="517119" y="9191627"/>
            <a:ext cx="851367" cy="357188"/>
          </a:xfrm>
          <a:prstGeom prst="roundRect">
            <a:avLst>
              <a:gd name="adj" fmla="val 7334"/>
            </a:avLst>
          </a:prstGeom>
          <a:solidFill>
            <a:srgbClr val="00994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対 象</a:t>
            </a:r>
            <a:endParaRPr kumimoji="1" lang="ja-JP" altLang="en-US" sz="18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412468" y="7699200"/>
            <a:ext cx="3886200" cy="43088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sz="11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実際のスクールの雰囲気を体感していただくために、</a:t>
            </a:r>
          </a:p>
          <a:p>
            <a:r>
              <a:rPr lang="ja-JP" altLang="en-US" sz="11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無料体験を開催いたします。どうぞ、お気軽にご参加ください。</a:t>
            </a:r>
            <a:endParaRPr lang="ja-JP" altLang="en-US" sz="11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/>
          <p:cNvSpPr/>
          <p:nvPr/>
        </p:nvSpPr>
        <p:spPr>
          <a:xfrm>
            <a:off x="1377316" y="8630426"/>
            <a:ext cx="3016757" cy="323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spc="-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アスクルサッカースクール校</a:t>
            </a:r>
          </a:p>
        </p:txBody>
      </p:sp>
      <p:sp>
        <p:nvSpPr>
          <p:cNvPr id="58" name="正方形/長方形 57"/>
          <p:cNvSpPr/>
          <p:nvPr/>
        </p:nvSpPr>
        <p:spPr>
          <a:xfrm>
            <a:off x="1377316" y="9116199"/>
            <a:ext cx="1342072" cy="323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spc="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幼児・小学生</a:t>
            </a:r>
          </a:p>
        </p:txBody>
      </p:sp>
      <p:sp>
        <p:nvSpPr>
          <p:cNvPr id="59" name="正方形/長方形 58"/>
          <p:cNvSpPr/>
          <p:nvPr/>
        </p:nvSpPr>
        <p:spPr>
          <a:xfrm>
            <a:off x="1377126" y="8396626"/>
            <a:ext cx="2250897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東京都◯◯◯◯◯◯◯◯◯◯◯◯◯◯◯</a:t>
            </a:r>
          </a:p>
        </p:txBody>
      </p:sp>
      <p:sp>
        <p:nvSpPr>
          <p:cNvPr id="60" name="正方形/長方形 59"/>
          <p:cNvSpPr/>
          <p:nvPr/>
        </p:nvSpPr>
        <p:spPr>
          <a:xfrm>
            <a:off x="1377126" y="8871078"/>
            <a:ext cx="2250897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東京都◯◯◯◯◯◯◯◯◯◯◯◯◯◯◯</a:t>
            </a:r>
          </a:p>
        </p:txBody>
      </p:sp>
      <p:sp>
        <p:nvSpPr>
          <p:cNvPr id="61" name="正方形/長方形 60"/>
          <p:cNvSpPr/>
          <p:nvPr/>
        </p:nvSpPr>
        <p:spPr>
          <a:xfrm>
            <a:off x="1372553" y="9346406"/>
            <a:ext cx="2569326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spc="-4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４歳から</a:t>
            </a:r>
            <a:r>
              <a:rPr lang="en-US" altLang="ja-JP" sz="900" spc="-4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12</a:t>
            </a:r>
            <a:r>
              <a:rPr lang="ja-JP" altLang="en-US" sz="900" spc="-4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歳のお子様までのご参加いただけます。</a:t>
            </a:r>
          </a:p>
        </p:txBody>
      </p:sp>
      <p:sp>
        <p:nvSpPr>
          <p:cNvPr id="31" name="角丸四角形 30"/>
          <p:cNvSpPr/>
          <p:nvPr/>
        </p:nvSpPr>
        <p:spPr>
          <a:xfrm>
            <a:off x="4585720" y="7786690"/>
            <a:ext cx="2725870" cy="1862137"/>
          </a:xfrm>
          <a:prstGeom prst="roundRect">
            <a:avLst>
              <a:gd name="adj" fmla="val 7204"/>
            </a:avLst>
          </a:prstGeom>
          <a:noFill/>
          <a:ln w="28575">
            <a:solidFill>
              <a:srgbClr val="8FC31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正方形/長方形 55"/>
          <p:cNvSpPr/>
          <p:nvPr/>
        </p:nvSpPr>
        <p:spPr>
          <a:xfrm>
            <a:off x="4715126" y="7808717"/>
            <a:ext cx="82114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200" b="1" spc="-80" dirty="0">
                <a:solidFill>
                  <a:srgbClr val="009944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会場地図</a:t>
            </a:r>
          </a:p>
        </p:txBody>
      </p:sp>
      <p:sp>
        <p:nvSpPr>
          <p:cNvPr id="63" name="正方形/長方形 62"/>
          <p:cNvSpPr/>
          <p:nvPr/>
        </p:nvSpPr>
        <p:spPr>
          <a:xfrm>
            <a:off x="5360320" y="7812784"/>
            <a:ext cx="184534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" b="1" spc="-6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当日は、グラウンドの駐車場をご利用ください。</a:t>
            </a:r>
          </a:p>
          <a:p>
            <a:r>
              <a:rPr lang="ja-JP" altLang="en-US" sz="700" b="1" spc="-6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また駅からの送迎バスをご利用ください。</a:t>
            </a:r>
          </a:p>
        </p:txBody>
      </p:sp>
      <p:pic>
        <p:nvPicPr>
          <p:cNvPr id="1038" name="Picture 14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32353" y="8939302"/>
            <a:ext cx="891438" cy="7656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6" name="正方形/長方形 65"/>
          <p:cNvSpPr/>
          <p:nvPr/>
        </p:nvSpPr>
        <p:spPr>
          <a:xfrm>
            <a:off x="1367790" y="8179351"/>
            <a:ext cx="3016757" cy="323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毎週（火曜・木曜）午後</a:t>
            </a:r>
            <a:r>
              <a:rPr lang="en-US" altLang="ja-JP" sz="1500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3:00</a:t>
            </a:r>
            <a:r>
              <a:rPr lang="ja-JP" altLang="en-US" sz="1500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開始</a:t>
            </a:r>
          </a:p>
        </p:txBody>
      </p:sp>
      <p:pic>
        <p:nvPicPr>
          <p:cNvPr id="1039" name="Picture 15"/>
          <p:cNvPicPr>
            <a:picLocks noChangeAspect="1" noChangeArrowheads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6645" y="10031415"/>
            <a:ext cx="396000" cy="2388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8" name="正方形/長方形 67"/>
          <p:cNvSpPr/>
          <p:nvPr/>
        </p:nvSpPr>
        <p:spPr>
          <a:xfrm>
            <a:off x="886517" y="9779727"/>
            <a:ext cx="3412151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4000" spc="5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03-1234-1111</a:t>
            </a:r>
            <a:endParaRPr lang="ja-JP" altLang="en-US" sz="4000" spc="5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/>
          <p:cNvSpPr/>
          <p:nvPr/>
        </p:nvSpPr>
        <p:spPr>
          <a:xfrm>
            <a:off x="1233136" y="10354444"/>
            <a:ext cx="2489361" cy="2923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1300" spc="8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営業時間：平日　</a:t>
            </a:r>
            <a:r>
              <a:rPr lang="en-US" altLang="zh-TW" sz="1300" spc="8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00:00〜00:00</a:t>
            </a:r>
            <a:endParaRPr lang="ja-JP" altLang="en-US" sz="1300" spc="8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0" name="正方形/長方形 69"/>
          <p:cNvSpPr/>
          <p:nvPr/>
        </p:nvSpPr>
        <p:spPr>
          <a:xfrm>
            <a:off x="4311395" y="9886690"/>
            <a:ext cx="307126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400" spc="-15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アスクルサッカー教室</a:t>
            </a:r>
          </a:p>
        </p:txBody>
      </p:sp>
      <p:sp>
        <p:nvSpPr>
          <p:cNvPr id="71" name="正方形/長方形 70"/>
          <p:cNvSpPr/>
          <p:nvPr/>
        </p:nvSpPr>
        <p:spPr>
          <a:xfrm>
            <a:off x="4323749" y="10341419"/>
            <a:ext cx="1771371" cy="2923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300" spc="3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・東京都豊洲</a:t>
            </a:r>
            <a:r>
              <a:rPr lang="en-US" altLang="ja-JP" sz="1300" spc="3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  <a:endParaRPr lang="ja-JP" altLang="en-US" sz="1300" spc="3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2" name="正方形/長方形 71"/>
          <p:cNvSpPr/>
          <p:nvPr/>
        </p:nvSpPr>
        <p:spPr>
          <a:xfrm>
            <a:off x="5842669" y="10345623"/>
            <a:ext cx="1771371" cy="2923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300" spc="3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lang="en-US" altLang="ja-JP" sz="1300" spc="3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http//asukult.com</a:t>
            </a:r>
            <a:endParaRPr lang="ja-JP" altLang="en-US" sz="1300" spc="3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8" name="正方形/長方形 47"/>
          <p:cNvSpPr/>
          <p:nvPr/>
        </p:nvSpPr>
        <p:spPr>
          <a:xfrm>
            <a:off x="4845389" y="8135717"/>
            <a:ext cx="2251473" cy="137610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chemeClr val="tx1"/>
                </a:solidFill>
              </a:rPr>
              <a:t>地図を入れてください</a:t>
            </a:r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51" name="Picture 5"/>
          <p:cNvPicPr>
            <a:picLocks noChangeAspect="1" noChangeArrowheads="1"/>
          </p:cNvPicPr>
          <p:nvPr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953510" y="4945531"/>
            <a:ext cx="576000" cy="9994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323793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287</Words>
  <Application>Microsoft Office PowerPoint</Application>
  <PresentationFormat>ユーザー設定</PresentationFormat>
  <Paragraphs>49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ＤＨＰ平成ゴシックW5</vt:lpstr>
      <vt:lpstr>HGｺﾞｼｯｸE</vt:lpstr>
      <vt:lpstr>HG丸ｺﾞｼｯｸM-PRO</vt:lpstr>
      <vt:lpstr>ＭＳ Ｐゴシック</vt:lpstr>
      <vt:lpstr>News Gothic MT</vt:lpstr>
      <vt:lpstr>メイリオ</vt:lpstr>
      <vt:lpstr>Arial</vt:lpstr>
      <vt:lpstr>Calibri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2018-02-22T04:20:33Z</dcterms:modified>
</cp:coreProperties>
</file>

<file path=docProps/thumbnail.jpeg>
</file>