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E60027"/>
    <a:srgbClr val="F39800"/>
    <a:srgbClr val="009944"/>
    <a:srgbClr val="8FC31F"/>
    <a:srgbClr val="E83828"/>
    <a:srgbClr val="036EB8"/>
    <a:srgbClr val="EB6BA4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6"/>
          <a:stretch/>
        </p:blipFill>
        <p:spPr bwMode="auto">
          <a:xfrm>
            <a:off x="-14068" y="-2004"/>
            <a:ext cx="7839128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40" y="429164"/>
            <a:ext cx="936000" cy="107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19" y="4493116"/>
            <a:ext cx="3744000" cy="57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376" y="4956984"/>
            <a:ext cx="576000" cy="99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751" y="6100493"/>
            <a:ext cx="936000" cy="30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61" y="7249282"/>
            <a:ext cx="324000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2" y="4956984"/>
            <a:ext cx="1245891" cy="125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982" y="658608"/>
            <a:ext cx="3893918" cy="62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25" y="2512282"/>
            <a:ext cx="3093179" cy="245050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272" y="6127515"/>
            <a:ext cx="1954136" cy="1400290"/>
          </a:xfrm>
          <a:prstGeom prst="rect">
            <a:avLst/>
          </a:prstGeom>
        </p:spPr>
      </p:pic>
      <p:sp>
        <p:nvSpPr>
          <p:cNvPr id="21" name="円形吹き出し 20"/>
          <p:cNvSpPr/>
          <p:nvPr/>
        </p:nvSpPr>
        <p:spPr>
          <a:xfrm rot="21228997">
            <a:off x="516898" y="429162"/>
            <a:ext cx="1777997" cy="1008000"/>
          </a:xfrm>
          <a:prstGeom prst="wedgeEllipseCallout">
            <a:avLst>
              <a:gd name="adj1" fmla="val 57720"/>
              <a:gd name="adj2" fmla="val 53444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 rot="21312577">
            <a:off x="482625" y="603392"/>
            <a:ext cx="1816524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</a:t>
            </a:r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小学生</a:t>
            </a:r>
            <a:endParaRPr lang="en-US" altLang="ja-JP" sz="23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　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象</a:t>
            </a:r>
            <a:endParaRPr lang="en-US" altLang="ja-JP" sz="23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 rot="21292409">
            <a:off x="3657650" y="2749790"/>
            <a:ext cx="3099066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 rot="21292409">
            <a:off x="4779184" y="3618189"/>
            <a:ext cx="2554285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 rot="21325326">
            <a:off x="3575968" y="2602570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</a:t>
            </a:r>
          </a:p>
        </p:txBody>
      </p:sp>
      <p:sp>
        <p:nvSpPr>
          <p:cNvPr id="25" name="正方形/長方形 24"/>
          <p:cNvSpPr/>
          <p:nvPr/>
        </p:nvSpPr>
        <p:spPr>
          <a:xfrm rot="21269612">
            <a:off x="4823899" y="3451324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受付中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63334" y="5111731"/>
            <a:ext cx="65335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spc="-50" dirty="0" smtClean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ネイティブ＆バイリンガル</a:t>
            </a:r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の指導員が、英語で楽しく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サッカーを指導します。指導は全て英語で行いますので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遊びながら、楽しく英語が学べます。</a:t>
            </a:r>
          </a:p>
          <a:p>
            <a:pPr algn="ctr"/>
            <a:endParaRPr lang="ja-JP" altLang="en-US" sz="2000" spc="-50" dirty="0">
              <a:latin typeface="HGｺﾞｼｯｸE" panose="020B0909000000000000" pitchFamily="49" charset="-128"/>
              <a:ea typeface="ＤＨＰ平成ゴシックW5" panose="02010601000101010101" pitchFamily="2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539520" y="6349436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F398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2183594" y="6349436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3840944" y="6349436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02830" y="6523458"/>
            <a:ext cx="1621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英語、</a:t>
            </a:r>
            <a:r>
              <a:rPr lang="ja-JP" altLang="en-US" sz="18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サッカー初心者歓迎</a:t>
            </a:r>
            <a:endParaRPr lang="ja-JP" altLang="en-US" sz="1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183594" y="6504494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英語が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好きになる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840944" y="6523458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ネイティブで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優しい指導員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37" y="3819063"/>
            <a:ext cx="790804" cy="79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角丸四角形 28"/>
          <p:cNvSpPr/>
          <p:nvPr/>
        </p:nvSpPr>
        <p:spPr>
          <a:xfrm>
            <a:off x="510941" y="8253414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36E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 時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510941" y="8710614"/>
            <a:ext cx="851367" cy="357188"/>
          </a:xfrm>
          <a:prstGeom prst="roundRect">
            <a:avLst>
              <a:gd name="adj" fmla="val 7334"/>
            </a:avLst>
          </a:prstGeom>
          <a:solidFill>
            <a:srgbClr val="E838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 所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517119" y="9191627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099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 象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12468" y="7699200"/>
            <a:ext cx="38862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実際のスクールの雰囲気を体感していただくために、</a:t>
            </a:r>
          </a:p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無料体験を開催いたします。どうぞ、お気軽にご参加ください。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377316" y="8630426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アスクルサッカースクール校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1377316" y="9116199"/>
            <a:ext cx="13420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幼児・小学生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1377126" y="8396626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77126" y="8871078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1372553" y="9346406"/>
            <a:ext cx="25693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４歳から</a:t>
            </a:r>
            <a:r>
              <a:rPr lang="en-US" altLang="ja-JP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歳のお子様までのご参加いただけます。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4585720" y="7786690"/>
            <a:ext cx="2725870" cy="1862137"/>
          </a:xfrm>
          <a:prstGeom prst="roundRect">
            <a:avLst>
              <a:gd name="adj" fmla="val 7204"/>
            </a:avLst>
          </a:prstGeom>
          <a:noFill/>
          <a:ln w="28575">
            <a:solidFill>
              <a:srgbClr val="8FC3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715126" y="7808717"/>
            <a:ext cx="8211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spc="-80" dirty="0">
                <a:solidFill>
                  <a:srgbClr val="00994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会場地図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5360320" y="7812784"/>
            <a:ext cx="1845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当日は、グラウンドの駐車場をご利用ください。</a:t>
            </a:r>
          </a:p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また駅からの送迎バスをご利用ください。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353" y="8939302"/>
            <a:ext cx="891438" cy="76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正方形/長方形 65"/>
          <p:cNvSpPr/>
          <p:nvPr/>
        </p:nvSpPr>
        <p:spPr>
          <a:xfrm>
            <a:off x="1367790" y="8179351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毎週（火曜・木曜）午後</a:t>
            </a:r>
            <a:r>
              <a:rPr lang="en-US" altLang="ja-JP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3:00</a:t>
            </a:r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5" y="10031415"/>
            <a:ext cx="396000" cy="23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正方形/長方形 67"/>
          <p:cNvSpPr/>
          <p:nvPr/>
        </p:nvSpPr>
        <p:spPr>
          <a:xfrm>
            <a:off x="886517" y="9779727"/>
            <a:ext cx="3412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spc="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000" spc="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1233136" y="10354444"/>
            <a:ext cx="248936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300" spc="8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営業時間：平日　</a:t>
            </a:r>
            <a:r>
              <a:rPr lang="en-US" altLang="zh-TW" sz="1300" spc="8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300" spc="8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311395" y="9886690"/>
            <a:ext cx="30712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アスクルサッカー教室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4323749" y="10341419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300" spc="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842669" y="10345623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300" spc="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03" y="1505922"/>
            <a:ext cx="6732000" cy="97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正方形/長方形 47"/>
          <p:cNvSpPr/>
          <p:nvPr/>
        </p:nvSpPr>
        <p:spPr>
          <a:xfrm>
            <a:off x="4845389" y="8135717"/>
            <a:ext cx="2251473" cy="13761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6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ＤＨＰ平成ゴシックW5</vt:lpstr>
      <vt:lpstr>HGｺﾞｼｯｸE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2018-02-27T01:10:59Z</dcterms:modified>
</cp:coreProperties>
</file>