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27"/>
    <a:srgbClr val="EE0000"/>
    <a:srgbClr val="EB6BA4"/>
    <a:srgbClr val="51B6AF"/>
    <a:srgbClr val="EEA13A"/>
    <a:srgbClr val="3BA0E8"/>
    <a:srgbClr val="3EB7EB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2/27/2018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" y="-10048"/>
            <a:ext cx="10944000" cy="7880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202" y="508844"/>
            <a:ext cx="3893918" cy="620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円形吹き出し 28"/>
          <p:cNvSpPr/>
          <p:nvPr/>
        </p:nvSpPr>
        <p:spPr>
          <a:xfrm rot="21228997">
            <a:off x="411118" y="279398"/>
            <a:ext cx="1777997" cy="1008000"/>
          </a:xfrm>
          <a:prstGeom prst="wedgeEllipseCallout">
            <a:avLst>
              <a:gd name="adj1" fmla="val 57720"/>
              <a:gd name="adj2" fmla="val 53444"/>
            </a:avLst>
          </a:prstGeom>
          <a:solidFill>
            <a:srgbClr val="00A0E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 rot="21312577">
            <a:off x="376845" y="453628"/>
            <a:ext cx="1816524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幼児</a:t>
            </a:r>
            <a:r>
              <a:rPr lang="ja-JP" altLang="en-US" sz="2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小学生</a:t>
            </a:r>
            <a:endParaRPr lang="en-US" altLang="ja-JP" sz="2300" b="1" dirty="0" smtClean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lang="ja-JP" altLang="en-US" sz="23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　</a:t>
            </a:r>
            <a:r>
              <a:rPr lang="ja-JP" altLang="en-US" sz="2300" b="1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象</a:t>
            </a:r>
            <a:endParaRPr lang="en-US" altLang="ja-JP" sz="23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44" y="1440509"/>
            <a:ext cx="6768000" cy="982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712" y="282733"/>
            <a:ext cx="936000" cy="107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角丸四角形 32"/>
          <p:cNvSpPr/>
          <p:nvPr/>
        </p:nvSpPr>
        <p:spPr>
          <a:xfrm rot="21292409">
            <a:off x="7362728" y="454387"/>
            <a:ext cx="3099066" cy="801859"/>
          </a:xfrm>
          <a:prstGeom prst="roundRect">
            <a:avLst>
              <a:gd name="adj" fmla="val 14606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角丸四角形 33"/>
          <p:cNvSpPr/>
          <p:nvPr/>
        </p:nvSpPr>
        <p:spPr>
          <a:xfrm rot="21292409">
            <a:off x="7462623" y="1436697"/>
            <a:ext cx="2554285" cy="801859"/>
          </a:xfrm>
          <a:prstGeom prst="roundRect">
            <a:avLst>
              <a:gd name="adj" fmla="val 14606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 rot="21325326">
            <a:off x="7281046" y="307167"/>
            <a:ext cx="32624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無料体験</a:t>
            </a:r>
          </a:p>
        </p:txBody>
      </p:sp>
      <p:sp>
        <p:nvSpPr>
          <p:cNvPr id="36" name="正方形/長方形 35"/>
          <p:cNvSpPr/>
          <p:nvPr/>
        </p:nvSpPr>
        <p:spPr>
          <a:xfrm rot="21269612">
            <a:off x="7573300" y="1269738"/>
            <a:ext cx="249299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受付中</a:t>
            </a:r>
          </a:p>
        </p:txBody>
      </p:sp>
      <p:pic>
        <p:nvPicPr>
          <p:cNvPr id="3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277" y="1705651"/>
            <a:ext cx="790804" cy="790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03" y="2423217"/>
            <a:ext cx="10188000" cy="279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25" y="2662533"/>
            <a:ext cx="3093179" cy="24505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867" y="3712751"/>
            <a:ext cx="1954136" cy="1400290"/>
          </a:xfrm>
          <a:prstGeom prst="rect">
            <a:avLst/>
          </a:prstGeom>
        </p:spPr>
      </p:pic>
      <p:sp>
        <p:nvSpPr>
          <p:cNvPr id="41" name="正方形/長方形 40"/>
          <p:cNvSpPr/>
          <p:nvPr/>
        </p:nvSpPr>
        <p:spPr>
          <a:xfrm>
            <a:off x="3327083" y="2924860"/>
            <a:ext cx="647119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 spc="-50" dirty="0" smtClean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ネイティブ＆バイリンガル</a:t>
            </a:r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の指導員が、英語で楽しく</a:t>
            </a:r>
          </a:p>
          <a:p>
            <a:pPr algn="ctr"/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サッカーを指導します。指導は全て英語で行いますので</a:t>
            </a:r>
          </a:p>
          <a:p>
            <a:pPr algn="ctr"/>
            <a:r>
              <a:rPr lang="ja-JP" altLang="en-US" sz="2000" spc="-50" dirty="0">
                <a:latin typeface="HGｺﾞｼｯｸE" panose="020B0909000000000000" pitchFamily="49" charset="-128"/>
                <a:ea typeface="ＤＨＰ平成ゴシックW5" panose="02010601000101010101" pitchFamily="2" charset="-128"/>
              </a:rPr>
              <a:t>遊びながら、楽しく英語が学べます。</a:t>
            </a:r>
          </a:p>
          <a:p>
            <a:pPr algn="ctr"/>
            <a:endParaRPr lang="ja-JP" altLang="en-US" sz="2000" spc="-50" dirty="0">
              <a:latin typeface="HGｺﾞｼｯｸE" panose="020B0909000000000000" pitchFamily="49" charset="-128"/>
              <a:ea typeface="ＤＨＰ平成ゴシックW5" panose="02010601000101010101" pitchFamily="2" charset="-128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3698386" y="4087843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00A0E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角丸四角形 42"/>
          <p:cNvSpPr/>
          <p:nvPr/>
        </p:nvSpPr>
        <p:spPr>
          <a:xfrm>
            <a:off x="5342460" y="4087843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E6002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角丸四角形 43"/>
          <p:cNvSpPr/>
          <p:nvPr/>
        </p:nvSpPr>
        <p:spPr>
          <a:xfrm>
            <a:off x="6999810" y="4087843"/>
            <a:ext cx="1524139" cy="994376"/>
          </a:xfrm>
          <a:prstGeom prst="roundRect">
            <a:avLst>
              <a:gd name="adj" fmla="val 9962"/>
            </a:avLst>
          </a:prstGeom>
          <a:solidFill>
            <a:srgbClr val="8FC3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3661696" y="4261865"/>
            <a:ext cx="16212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英語、</a:t>
            </a:r>
            <a:r>
              <a:rPr lang="ja-JP" altLang="en-US" sz="1800" dirty="0" smtClean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サッカー初心者歓迎</a:t>
            </a:r>
            <a:endParaRPr lang="ja-JP" altLang="en-US" sz="18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342460" y="4242901"/>
            <a:ext cx="1524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英語が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好きになる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6999810" y="4261865"/>
            <a:ext cx="15241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ネイティブで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優しい指導員</a:t>
            </a:r>
          </a:p>
        </p:txBody>
      </p:sp>
      <p:sp>
        <p:nvSpPr>
          <p:cNvPr id="48" name="角丸四角形 47"/>
          <p:cNvSpPr/>
          <p:nvPr/>
        </p:nvSpPr>
        <p:spPr>
          <a:xfrm>
            <a:off x="3736174" y="5982825"/>
            <a:ext cx="851367" cy="357188"/>
          </a:xfrm>
          <a:prstGeom prst="roundRect">
            <a:avLst>
              <a:gd name="adj" fmla="val 7334"/>
            </a:avLst>
          </a:prstGeom>
          <a:solidFill>
            <a:srgbClr val="036EB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 時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9" name="角丸四角形 48"/>
          <p:cNvSpPr/>
          <p:nvPr/>
        </p:nvSpPr>
        <p:spPr>
          <a:xfrm>
            <a:off x="3736174" y="6440025"/>
            <a:ext cx="851367" cy="357188"/>
          </a:xfrm>
          <a:prstGeom prst="roundRect">
            <a:avLst>
              <a:gd name="adj" fmla="val 7334"/>
            </a:avLst>
          </a:prstGeom>
          <a:solidFill>
            <a:srgbClr val="E838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場 所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角丸四角形 49"/>
          <p:cNvSpPr/>
          <p:nvPr/>
        </p:nvSpPr>
        <p:spPr>
          <a:xfrm>
            <a:off x="3742352" y="6921038"/>
            <a:ext cx="851367" cy="357188"/>
          </a:xfrm>
          <a:prstGeom prst="roundRect">
            <a:avLst>
              <a:gd name="adj" fmla="val 7334"/>
            </a:avLst>
          </a:prstGeom>
          <a:solidFill>
            <a:srgbClr val="0099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8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対 象</a:t>
            </a:r>
            <a:endParaRPr kumimoji="1" lang="ja-JP" altLang="en-US" sz="1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3637701" y="5428611"/>
            <a:ext cx="38862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実際のスクールの雰囲気を体感していただくために、</a:t>
            </a:r>
          </a:p>
          <a:p>
            <a:r>
              <a:rPr lang="ja-JP" altLang="en-US" sz="11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無料体験を開催いたします。どうぞ、お気軽にご参加ください。</a:t>
            </a:r>
            <a:endParaRPr lang="ja-JP" altLang="en-US" sz="11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4602549" y="6359837"/>
            <a:ext cx="30167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-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アスクルサッカースクール校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4602549" y="6845610"/>
            <a:ext cx="13420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幼児・小学生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4602359" y="6126037"/>
            <a:ext cx="22508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東京都◯◯◯◯◯◯◯◯◯◯◯◯◯◯◯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4602359" y="6600489"/>
            <a:ext cx="225089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東京都◯◯◯◯◯◯◯◯◯◯◯◯◯◯◯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4597786" y="7075817"/>
            <a:ext cx="25693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４歳から</a:t>
            </a:r>
            <a:r>
              <a:rPr lang="en-US" altLang="ja-JP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12</a:t>
            </a:r>
            <a:r>
              <a:rPr lang="ja-JP" altLang="en-US" sz="900" spc="-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歳のお子様までのご参加いただけます。</a:t>
            </a:r>
          </a:p>
        </p:txBody>
      </p:sp>
      <p:sp>
        <p:nvSpPr>
          <p:cNvPr id="57" name="角丸四角形 56"/>
          <p:cNvSpPr/>
          <p:nvPr/>
        </p:nvSpPr>
        <p:spPr>
          <a:xfrm>
            <a:off x="7739035" y="5423635"/>
            <a:ext cx="2725870" cy="1862137"/>
          </a:xfrm>
          <a:prstGeom prst="roundRect">
            <a:avLst>
              <a:gd name="adj" fmla="val 7204"/>
            </a:avLst>
          </a:prstGeom>
          <a:noFill/>
          <a:ln w="28575">
            <a:solidFill>
              <a:srgbClr val="8FC31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7858167" y="5455936"/>
            <a:ext cx="82114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spc="-80" dirty="0">
                <a:solidFill>
                  <a:srgbClr val="009944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会場地図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8503361" y="5460003"/>
            <a:ext cx="18453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b="1" spc="-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当日は、グラウンドの駐車場をご利用ください。</a:t>
            </a:r>
          </a:p>
          <a:p>
            <a:r>
              <a:rPr lang="ja-JP" altLang="en-US" sz="700" b="1" spc="-6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また駅からの送迎バスをご利用ください。</a:t>
            </a:r>
          </a:p>
        </p:txBody>
      </p:sp>
      <p:pic>
        <p:nvPicPr>
          <p:cNvPr id="61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668" y="6607069"/>
            <a:ext cx="891438" cy="76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正方形/長方形 61"/>
          <p:cNvSpPr/>
          <p:nvPr/>
        </p:nvSpPr>
        <p:spPr>
          <a:xfrm>
            <a:off x="4593023" y="5908762"/>
            <a:ext cx="30167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毎週（火曜・木曜）午後</a:t>
            </a:r>
            <a:r>
              <a:rPr lang="en-US" altLang="ja-JP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3:00</a:t>
            </a:r>
            <a:r>
              <a:rPr lang="ja-JP" altLang="en-US" sz="15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開始</a:t>
            </a:r>
          </a:p>
        </p:txBody>
      </p:sp>
      <p:sp>
        <p:nvSpPr>
          <p:cNvPr id="64" name="正方形/長方形 63"/>
          <p:cNvSpPr/>
          <p:nvPr/>
        </p:nvSpPr>
        <p:spPr>
          <a:xfrm>
            <a:off x="441793" y="5300814"/>
            <a:ext cx="34121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solidFill>
                  <a:srgbClr val="E6002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4000" dirty="0">
              <a:solidFill>
                <a:srgbClr val="E60027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5" name="正方形/長方形 64"/>
          <p:cNvSpPr/>
          <p:nvPr/>
        </p:nvSpPr>
        <p:spPr>
          <a:xfrm>
            <a:off x="796627" y="5877940"/>
            <a:ext cx="248936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3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営業時間：平日　</a:t>
            </a:r>
            <a:r>
              <a:rPr lang="en-US" altLang="zh-TW" sz="1300" spc="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00:00〜00:00</a:t>
            </a:r>
            <a:endParaRPr lang="ja-JP" altLang="en-US" sz="1300" spc="8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495399" y="6565973"/>
            <a:ext cx="30712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spc="-15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アスクルサッカー教室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529088" y="7024491"/>
            <a:ext cx="177137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・東京都豊洲</a:t>
            </a:r>
            <a:r>
              <a:rPr lang="en-US" altLang="ja-JP" sz="13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1300" spc="3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2042765" y="7017013"/>
            <a:ext cx="1771371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en-US" altLang="ja-JP" sz="13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http//asukult.com</a:t>
            </a:r>
            <a:endParaRPr lang="ja-JP" altLang="en-US" sz="1300" spc="4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8002077" y="5794579"/>
            <a:ext cx="2251473" cy="137610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地図を入れてください</a:t>
            </a:r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42793140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Words>288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ＤＨＰ平成ゴシックW5</vt:lpstr>
      <vt:lpstr>HGｺﾞｼｯｸE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64</cp:revision>
  <cp:lastPrinted>2013-04-25T06:18:16Z</cp:lastPrinted>
  <dcterms:created xsi:type="dcterms:W3CDTF">2013-08-07T01:20:38Z</dcterms:created>
  <dcterms:modified xsi:type="dcterms:W3CDTF">2018-02-27T01:11:03Z</dcterms:modified>
</cp:coreProperties>
</file>